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algn="ctr" rtl="0" fontAlgn="base">
      <a:lnSpc>
        <a:spcPct val="9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BC3"/>
    <a:srgbClr val="0000FF"/>
    <a:srgbClr val="000000"/>
    <a:srgbClr val="10B2D2"/>
    <a:srgbClr val="D2BD20"/>
    <a:srgbClr val="62B7BE"/>
    <a:srgbClr val="2C666A"/>
    <a:srgbClr val="88C9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l-GR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B15C8DC8-565B-4CA6-BE2D-8E26660FC18B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674E3-6A9B-48B1-88DB-9DAAF144EF86}" type="slidenum">
              <a:rPr lang="el-GR"/>
              <a:pPr/>
              <a:t>3</a:t>
            </a:fld>
            <a:endParaRPr lang="el-GR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615BE-2BEC-4951-BE13-890B12BD7C7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A32D5-F101-41B7-8A62-6757ED7D72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1230D-B79D-422B-AA6D-6E553120D80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9BFD60-D38D-4358-ADB2-17FD4AA1F6C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54837-55F5-434F-B95E-DD86A08DB9B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D46C1-E13D-4C0C-BBA9-A512F94C6FC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F7CF8-6C86-4645-8E15-140A1DD1D1A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52C3-26B9-4819-88B7-1BFE7FA9A8D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10AA3-4979-4D50-88D9-0DCE0051205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5582-0604-4EBF-8BB3-50731399F9E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2457E-341B-4773-8AAC-037C84C37C0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0CA48-736B-495C-B13B-968AEB5E39E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l-GR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l-GR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F06B7082-2270-4766-B4D2-3B4452189A89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&#932;&#945;%20&#941;&#947;&#947;&#961;&#945;&#966;&#940;%20&#956;&#959;&#965;\&#919;%20&#956;&#959;&#965;&#963;&#953;&#954;&#942;%20&#956;&#959;&#965;\Ellie%20Goulding%20-%20Burn.mp3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://pro.imdb.com/title/tt0363771?rf=cons_tt_contact&amp;ref_=cons_tt_contac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500438"/>
            <a:ext cx="7843837" cy="2767012"/>
          </a:xfrm>
        </p:spPr>
        <p:txBody>
          <a:bodyPr/>
          <a:lstStyle/>
          <a:p>
            <a: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/>
            </a:r>
            <a:br>
              <a:rPr lang="el-GR" sz="400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</a:b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Chronicles of Narnia: The Lion, the Witch and the Wardrobe</a:t>
            </a:r>
            <a:b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l-GR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5" name="Ellie Goulding - Bur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048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88913"/>
            <a:ext cx="8856662" cy="2879725"/>
          </a:xfrm>
        </p:spPr>
        <p:txBody>
          <a:bodyPr/>
          <a:lstStyle/>
          <a:p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Chronicles of Narnia: </a:t>
            </a:r>
            <a:b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l-G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itchFamily="34" charset="0"/>
              </a:rPr>
              <a:t>The Lion, the Witch and the Wardrobe</a:t>
            </a: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l-GR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716338"/>
            <a:ext cx="8424862" cy="117379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4400">
                <a:solidFill>
                  <a:schemeClr val="bg1"/>
                </a:solidFill>
                <a:latin typeface="Bauhaus 93" pitchFamily="82" charset="0"/>
              </a:rPr>
              <a:t>Created by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4400">
                <a:solidFill>
                  <a:schemeClr val="bg1"/>
                </a:solidFill>
              </a:rPr>
              <a:t>Antonia Miliou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44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latin typeface="Bell MT" pitchFamily="18" charset="0"/>
              </a:rPr>
              <a:t>♥•♥•♥•♥•♥•♥•♥•♥•♥•♥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4400" b="1">
              <a:solidFill>
                <a:schemeClr val="bg1"/>
              </a:solidFill>
              <a:latin typeface="Bell MT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44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4400">
                <a:solidFill>
                  <a:schemeClr val="bg1"/>
                </a:solidFill>
                <a:latin typeface="Century Gothic" pitchFamily="34" charset="0"/>
              </a:rPr>
              <a:t>For the English lesson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4400">
                <a:solidFill>
                  <a:schemeClr val="bg1"/>
                </a:solidFill>
                <a:latin typeface="Eras Medium ITC" pitchFamily="34" charset="0"/>
              </a:rPr>
              <a:t>A’3 &amp; A’4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4400">
              <a:solidFill>
                <a:schemeClr val="bg1"/>
              </a:solidFill>
              <a:latin typeface="Eras Medium ITC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44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l-GR" sz="4400">
                <a:solidFill>
                  <a:schemeClr val="bg1"/>
                </a:solidFill>
              </a:rPr>
              <a:t>♪ ♪ ♫ ♪ ♫</a:t>
            </a:r>
            <a:r>
              <a:rPr lang="en-US" sz="4400">
                <a:solidFill>
                  <a:schemeClr val="bg1"/>
                </a:solidFill>
              </a:rPr>
              <a:t> </a:t>
            </a:r>
            <a:r>
              <a:rPr lang="el-GR" sz="4400">
                <a:solidFill>
                  <a:schemeClr val="bg1"/>
                </a:solidFill>
              </a:rPr>
              <a:t>♪ ♫ ♪ ♫ </a:t>
            </a:r>
            <a:endParaRPr lang="en-US" sz="44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44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4400">
                <a:solidFill>
                  <a:schemeClr val="bg1"/>
                </a:solidFill>
                <a:latin typeface="Forte" pitchFamily="66" charset="0"/>
              </a:rPr>
              <a:t>Thank ya all very much</a:t>
            </a:r>
            <a:r>
              <a:rPr lang="el-GR" sz="4400">
                <a:solidFill>
                  <a:schemeClr val="bg1"/>
                </a:solidFill>
                <a:latin typeface="Forte" pitchFamily="66" charset="0"/>
              </a:rPr>
              <a:t>✌</a:t>
            </a:r>
            <a:r>
              <a:rPr lang="en-US" sz="4400">
                <a:solidFill>
                  <a:schemeClr val="bg1"/>
                </a:solidFill>
              </a:rPr>
              <a:t> </a:t>
            </a:r>
            <a:r>
              <a:rPr lang="el-GR" sz="4400">
                <a:solidFill>
                  <a:schemeClr val="bg1"/>
                </a:solidFill>
              </a:rPr>
              <a:t> </a:t>
            </a:r>
            <a:endParaRPr lang="en-US" sz="44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44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4400">
                <a:solidFill>
                  <a:schemeClr val="bg1"/>
                </a:solidFill>
                <a:latin typeface="Comic Sans MS" pitchFamily="66" charset="0"/>
              </a:rPr>
              <a:t>Byee</a:t>
            </a:r>
            <a:endParaRPr lang="el-GR" sz="4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58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58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58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58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r>
              <a:rPr lang="en-US" b="1" i="1">
                <a:solidFill>
                  <a:schemeClr val="accent1"/>
                </a:solidFill>
                <a:latin typeface="Chiller" pitchFamily="82" charset="0"/>
              </a:rPr>
              <a:t>Chronicles of Narnia</a:t>
            </a:r>
            <a:br>
              <a:rPr lang="en-US" b="1" i="1">
                <a:solidFill>
                  <a:schemeClr val="accent1"/>
                </a:solidFill>
                <a:latin typeface="Chiller" pitchFamily="82" charset="0"/>
              </a:rPr>
            </a:br>
            <a:r>
              <a:rPr lang="en-US" b="1" i="1">
                <a:solidFill>
                  <a:schemeClr val="accent1"/>
                </a:solidFill>
                <a:latin typeface="Chiller" pitchFamily="82" charset="0"/>
              </a:rPr>
              <a:t>|</a:t>
            </a:r>
            <a:r>
              <a:rPr lang="el-GR" b="1" i="1">
                <a:solidFill>
                  <a:schemeClr val="accent1"/>
                </a:solidFill>
                <a:latin typeface="Chiller" pitchFamily="82" charset="0"/>
              </a:rPr>
              <a:t>The Lion, the Witch and the Wardrobe</a:t>
            </a:r>
            <a:r>
              <a:rPr lang="en-US" b="1" i="1">
                <a:solidFill>
                  <a:schemeClr val="accent1"/>
                </a:solidFill>
                <a:latin typeface="Chiller" pitchFamily="82" charset="0"/>
              </a:rPr>
              <a:t>|</a:t>
            </a:r>
            <a:endParaRPr lang="el-GR" b="1" i="1">
              <a:solidFill>
                <a:schemeClr val="accent1"/>
              </a:solidFill>
              <a:latin typeface="Chiller" pitchFamily="8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76700"/>
            <a:ext cx="9144000" cy="3068638"/>
          </a:xfrm>
        </p:spPr>
        <p:txBody>
          <a:bodyPr/>
          <a:lstStyle/>
          <a:p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The Narnia ... a land frozen ... where it is always winter ... a country waiting for someone to release it…</a:t>
            </a:r>
            <a:endParaRPr lang="el-GR" sz="4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133600"/>
            <a:ext cx="7921625" cy="45085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4400" b="1" i="1">
                <a:solidFill>
                  <a:srgbClr val="62B7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Four     friends are ready for adventures go through the door of a closet in the country of Narnia, a</a:t>
            </a:r>
          </a:p>
          <a:p>
            <a:pPr algn="l">
              <a:lnSpc>
                <a:spcPct val="90000"/>
              </a:lnSpc>
            </a:pPr>
            <a:r>
              <a:rPr lang="en-US" sz="4400" b="1" i="1">
                <a:solidFill>
                  <a:srgbClr val="62B7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country enslaved </a:t>
            </a:r>
          </a:p>
          <a:p>
            <a:pPr algn="l">
              <a:lnSpc>
                <a:spcPct val="90000"/>
              </a:lnSpc>
            </a:pPr>
            <a:r>
              <a:rPr lang="en-US" sz="4400" b="1" i="1">
                <a:solidFill>
                  <a:srgbClr val="62B7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by the forces </a:t>
            </a:r>
          </a:p>
          <a:p>
            <a:pPr algn="l">
              <a:lnSpc>
                <a:spcPct val="90000"/>
              </a:lnSpc>
            </a:pPr>
            <a:r>
              <a:rPr lang="en-US" sz="4400" b="1" i="1">
                <a:solidFill>
                  <a:srgbClr val="62B7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of the White Witch. . .</a:t>
            </a:r>
            <a:endParaRPr lang="el-GR" sz="4400" b="1" i="1">
              <a:solidFill>
                <a:srgbClr val="62B7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68313" y="0"/>
            <a:ext cx="8929687" cy="1557338"/>
          </a:xfrm>
        </p:spPr>
        <p:txBody>
          <a:bodyPr/>
          <a:lstStyle/>
          <a:p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The case. . .</a:t>
            </a:r>
            <a:endParaRPr lang="el-GR" sz="5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uiExpand="1" build="p"/>
      <p:bldP spid="4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276600" y="620713"/>
            <a:ext cx="3959225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50825" y="5084763"/>
            <a:ext cx="8893175" cy="1573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. . .But when all hope has now almost lost, the return of the Great Lion, Aslan, marks a big change ... and a great sacrifice. </a:t>
            </a: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429000"/>
            <a:ext cx="8229600" cy="1143000"/>
          </a:xfrm>
        </p:spPr>
        <p:txBody>
          <a:bodyPr/>
          <a:lstStyle/>
          <a:p>
            <a:r>
              <a:rPr lang="en-US" sz="9600" b="1" i="1">
                <a:latin typeface="Edwardian Script ITC" pitchFamily="66" charset="0"/>
              </a:rPr>
              <a:t>Now some pictures from the Film. . .</a:t>
            </a:r>
            <a:r>
              <a:rPr lang="el-GR" sz="4000"/>
              <a:t/>
            </a:r>
            <a:br>
              <a:rPr lang="el-GR" sz="4000"/>
            </a:br>
            <a:endParaRPr lang="el-GR" sz="40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5" name="Picture 5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/>
              <a:end track="1"/>
            </a:audioCd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6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2" name="Rectangle 8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154</Words>
  <Application>Microsoft Office PowerPoint</Application>
  <PresentationFormat>Προβολή στην οθόνη (4:3)</PresentationFormat>
  <Paragraphs>27</Paragraphs>
  <Slides>17</Slides>
  <Notes>1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32" baseType="lpstr">
      <vt:lpstr>Arial</vt:lpstr>
      <vt:lpstr>Comic Sans MS</vt:lpstr>
      <vt:lpstr>Chiller</vt:lpstr>
      <vt:lpstr>Bradley Hand ITC</vt:lpstr>
      <vt:lpstr>Calibri</vt:lpstr>
      <vt:lpstr>Arial Rounded MT Bold</vt:lpstr>
      <vt:lpstr>Corbel</vt:lpstr>
      <vt:lpstr>Edwardian Script ITC</vt:lpstr>
      <vt:lpstr>Copperplate Gothic Bold</vt:lpstr>
      <vt:lpstr>Bauhaus 93</vt:lpstr>
      <vt:lpstr>Bell MT</vt:lpstr>
      <vt:lpstr>Century Gothic</vt:lpstr>
      <vt:lpstr>Eras Medium ITC</vt:lpstr>
      <vt:lpstr>Forte</vt:lpstr>
      <vt:lpstr>Προεπιλεγμένη σχεδίαση</vt:lpstr>
      <vt:lpstr> Chronicles of Narnia: The Lion, the Witch and the Wardrobe </vt:lpstr>
      <vt:lpstr>Chronicles of Narnia |The Lion, the Witch and the Wardrobe|</vt:lpstr>
      <vt:lpstr>The case. . .</vt:lpstr>
      <vt:lpstr>Διαφάνεια 4</vt:lpstr>
      <vt:lpstr>Now some pictures from the Film. . . 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Chronicles of Narnia:  The Lion, the Witch and the Wardrobe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marinos74</cp:lastModifiedBy>
  <cp:revision>7</cp:revision>
  <dcterms:created xsi:type="dcterms:W3CDTF">2014-11-18T12:56:37Z</dcterms:created>
  <dcterms:modified xsi:type="dcterms:W3CDTF">2015-01-04T20:49:16Z</dcterms:modified>
</cp:coreProperties>
</file>