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4" name="Shape 14"/>
        <p:cNvGrpSpPr/>
        <p:nvPr/>
      </p:nvGrpSpPr>
      <p:grpSpPr>
        <a:xfrm>
          <a:off x="0" y="0"/>
          <a:ext cx="0" cy="0"/>
          <a:chOff x="0" y="0"/>
          <a:chExt cx="0" cy="0"/>
        </a:xfrm>
      </p:grpSpPr>
      <p:sp>
        <p:nvSpPr>
          <p:cNvPr id="15" name="Google Shape;15;p2"/>
          <p:cNvSpPr/>
          <p:nvPr/>
        </p:nvSpPr>
        <p:spPr>
          <a:xfrm rot="-5400000">
            <a:off x="7554353" y="5254283"/>
            <a:ext cx="1892949" cy="1294228"/>
          </a:xfrm>
          <a:prstGeom prst="triangle">
            <a:avLst>
              <a:gd fmla="val 51323" name="adj"/>
            </a:avLst>
          </a:prstGeom>
          <a:gradFill>
            <a:gsLst>
              <a:gs pos="0">
                <a:srgbClr val="596B8F"/>
              </a:gs>
              <a:gs pos="60000">
                <a:srgbClr val="9ABBF9"/>
              </a:gs>
              <a:gs pos="100000">
                <a:srgbClr val="B6D0FF"/>
              </a:gs>
            </a:gsLst>
            <a:lin ang="15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 name="Google Shape;16;p2"/>
          <p:cNvSpPr txBox="1"/>
          <p:nvPr>
            <p:ph type="ctrTitle"/>
          </p:nvPr>
        </p:nvSpPr>
        <p:spPr>
          <a:xfrm>
            <a:off x="540544" y="776288"/>
            <a:ext cx="8062912" cy="1470025"/>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B1C9F7"/>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540544" y="2250280"/>
            <a:ext cx="8062912" cy="1752600"/>
          </a:xfrm>
          <a:prstGeom prst="rect">
            <a:avLst/>
          </a:prstGeom>
          <a:noFill/>
          <a:ln>
            <a:noFill/>
          </a:ln>
        </p:spPr>
        <p:txBody>
          <a:bodyPr anchorCtr="0" anchor="t" bIns="45700" lIns="91425" spcFirstLastPara="1" rIns="91425" wrap="square" tIns="45700">
            <a:normAutofit/>
          </a:bodyPr>
          <a:lstStyle>
            <a:lvl1pPr lvl="0" marR="36576" algn="r">
              <a:spcBef>
                <a:spcPts val="0"/>
              </a:spcBef>
              <a:spcAft>
                <a:spcPts val="0"/>
              </a:spcAft>
              <a:buSzPts val="2400"/>
              <a:buNone/>
              <a:defRPr>
                <a:solidFill>
                  <a:srgbClr val="8E9FD5"/>
                </a:solidFill>
              </a:defRPr>
            </a:lvl1pPr>
            <a:lvl2pPr lvl="1" algn="ctr">
              <a:spcBef>
                <a:spcPts val="360"/>
              </a:spcBef>
              <a:spcAft>
                <a:spcPts val="0"/>
              </a:spcAft>
              <a:buSzPts val="171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8" name="Google Shape;18;p2"/>
          <p:cNvSpPr txBox="1"/>
          <p:nvPr>
            <p:ph idx="10" type="dt"/>
          </p:nvPr>
        </p:nvSpPr>
        <p:spPr>
          <a:xfrm>
            <a:off x="1371600" y="6012656"/>
            <a:ext cx="5791200" cy="365125"/>
          </a:xfrm>
          <a:prstGeom prst="rect">
            <a:avLst/>
          </a:prstGeom>
          <a:noFill/>
          <a:ln>
            <a:noFill/>
          </a:ln>
        </p:spPr>
        <p:txBody>
          <a:bodyPr anchorCtr="0" anchor="t" bIns="0" lIns="91425" spcFirstLastPara="1" rIns="91425" wrap="square" tIns="0">
            <a:noAutofit/>
          </a:bodyPr>
          <a:lstStyle>
            <a:lvl1pPr lvl="0" algn="r">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1371600" y="5650704"/>
            <a:ext cx="5791200" cy="365125"/>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392247" y="5752307"/>
            <a:ext cx="50292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300" u="none" cap="none" strike="noStrike">
                <a:solidFill>
                  <a:srgbClr val="FFFFFF"/>
                </a:solidFill>
                <a:latin typeface="Century Gothic"/>
                <a:ea typeface="Century Gothic"/>
                <a:cs typeface="Century Gothic"/>
                <a:sym typeface="Century Gothic"/>
              </a:defRPr>
            </a:lvl1pPr>
            <a:lvl2pPr indent="0" lvl="1" marL="0" algn="ctr">
              <a:spcBef>
                <a:spcPts val="0"/>
              </a:spcBef>
              <a:buNone/>
              <a:defRPr b="0" i="0" sz="1300" u="none" cap="none" strike="noStrike">
                <a:solidFill>
                  <a:srgbClr val="FFFFFF"/>
                </a:solidFill>
                <a:latin typeface="Century Gothic"/>
                <a:ea typeface="Century Gothic"/>
                <a:cs typeface="Century Gothic"/>
                <a:sym typeface="Century Gothic"/>
              </a:defRPr>
            </a:lvl2pPr>
            <a:lvl3pPr indent="0" lvl="2" marL="0" algn="ctr">
              <a:spcBef>
                <a:spcPts val="0"/>
              </a:spcBef>
              <a:buNone/>
              <a:defRPr b="0" i="0" sz="1300" u="none" cap="none" strike="noStrike">
                <a:solidFill>
                  <a:srgbClr val="FFFFFF"/>
                </a:solidFill>
                <a:latin typeface="Century Gothic"/>
                <a:ea typeface="Century Gothic"/>
                <a:cs typeface="Century Gothic"/>
                <a:sym typeface="Century Gothic"/>
              </a:defRPr>
            </a:lvl3pPr>
            <a:lvl4pPr indent="0" lvl="3" marL="0" algn="ctr">
              <a:spcBef>
                <a:spcPts val="0"/>
              </a:spcBef>
              <a:buNone/>
              <a:defRPr b="0" i="0" sz="1300" u="none" cap="none" strike="noStrike">
                <a:solidFill>
                  <a:srgbClr val="FFFFFF"/>
                </a:solidFill>
                <a:latin typeface="Century Gothic"/>
                <a:ea typeface="Century Gothic"/>
                <a:cs typeface="Century Gothic"/>
                <a:sym typeface="Century Gothic"/>
              </a:defRPr>
            </a:lvl4pPr>
            <a:lvl5pPr indent="0" lvl="4" marL="0" algn="ctr">
              <a:spcBef>
                <a:spcPts val="0"/>
              </a:spcBef>
              <a:buNone/>
              <a:defRPr b="0" i="0" sz="1300" u="none" cap="none" strike="noStrike">
                <a:solidFill>
                  <a:srgbClr val="FFFFFF"/>
                </a:solidFill>
                <a:latin typeface="Century Gothic"/>
                <a:ea typeface="Century Gothic"/>
                <a:cs typeface="Century Gothic"/>
                <a:sym typeface="Century Gothic"/>
              </a:defRPr>
            </a:lvl5pPr>
            <a:lvl6pPr indent="0" lvl="5" marL="0" algn="ctr">
              <a:spcBef>
                <a:spcPts val="0"/>
              </a:spcBef>
              <a:buNone/>
              <a:defRPr b="0" i="0" sz="1300" u="none" cap="none" strike="noStrike">
                <a:solidFill>
                  <a:srgbClr val="FFFFFF"/>
                </a:solidFill>
                <a:latin typeface="Century Gothic"/>
                <a:ea typeface="Century Gothic"/>
                <a:cs typeface="Century Gothic"/>
                <a:sym typeface="Century Gothic"/>
              </a:defRPr>
            </a:lvl6pPr>
            <a:lvl7pPr indent="0" lvl="6" marL="0" algn="ctr">
              <a:spcBef>
                <a:spcPts val="0"/>
              </a:spcBef>
              <a:buNone/>
              <a:defRPr b="0" i="0" sz="1300" u="none" cap="none" strike="noStrike">
                <a:solidFill>
                  <a:srgbClr val="FFFFFF"/>
                </a:solidFill>
                <a:latin typeface="Century Gothic"/>
                <a:ea typeface="Century Gothic"/>
                <a:cs typeface="Century Gothic"/>
                <a:sym typeface="Century Gothic"/>
              </a:defRPr>
            </a:lvl7pPr>
            <a:lvl8pPr indent="0" lvl="7" marL="0" algn="ctr">
              <a:spcBef>
                <a:spcPts val="0"/>
              </a:spcBef>
              <a:buNone/>
              <a:defRPr b="0" i="0" sz="1300" u="none" cap="none" strike="noStrike">
                <a:solidFill>
                  <a:srgbClr val="FFFFFF"/>
                </a:solidFill>
                <a:latin typeface="Century Gothic"/>
                <a:ea typeface="Century Gothic"/>
                <a:cs typeface="Century Gothic"/>
                <a:sym typeface="Century Gothic"/>
              </a:defRPr>
            </a:lvl8pPr>
            <a:lvl9pPr indent="0" lvl="8" marL="0" algn="ctr">
              <a:spcBef>
                <a:spcPts val="0"/>
              </a:spcBef>
              <a:buNone/>
              <a:defRPr b="0" i="0" sz="1300" u="none" cap="none"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B1C9F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rot="5400000">
            <a:off x="2286000" y="54008"/>
            <a:ext cx="4572000" cy="82296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1"/>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4991100" y="2171700"/>
            <a:ext cx="5486400" cy="1905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B1C9F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838200" y="0"/>
            <a:ext cx="5486400" cy="6248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12"/>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showMasterSp="0" type="objTx">
  <p:cSld name="OBJECT_WITH_CAPTION_TEXT">
    <p:bg>
      <p:bgPr>
        <a:gradFill>
          <a:gsLst>
            <a:gs pos="0">
              <a:srgbClr val="5F81C1"/>
            </a:gs>
            <a:gs pos="60000">
              <a:srgbClr val="7FADFF"/>
            </a:gs>
            <a:gs pos="100000">
              <a:srgbClr val="71B5FF"/>
            </a:gs>
          </a:gsLst>
          <a:lin ang="5400000" scaled="0"/>
        </a:gradFill>
      </p:bgPr>
    </p:bg>
    <p:spTree>
      <p:nvGrpSpPr>
        <p:cNvPr id="21" name="Shape 21"/>
        <p:cNvGrpSpPr/>
        <p:nvPr/>
      </p:nvGrpSpPr>
      <p:grpSpPr>
        <a:xfrm>
          <a:off x="0" y="0"/>
          <a:ext cx="0" cy="0"/>
          <a:chOff x="0" y="0"/>
          <a:chExt cx="0" cy="0"/>
        </a:xfrm>
      </p:grpSpPr>
      <p:sp>
        <p:nvSpPr>
          <p:cNvPr id="22" name="Google Shape;22;p3"/>
          <p:cNvSpPr txBox="1"/>
          <p:nvPr>
            <p:ph type="title"/>
          </p:nvPr>
        </p:nvSpPr>
        <p:spPr>
          <a:xfrm rot="-5400000">
            <a:off x="-2295144" y="2882264"/>
            <a:ext cx="5943600" cy="914400"/>
          </a:xfrm>
          <a:prstGeom prst="rect">
            <a:avLst/>
          </a:prstGeom>
          <a:noFill/>
          <a:ln>
            <a:noFill/>
          </a:ln>
        </p:spPr>
        <p:txBody>
          <a:bodyPr anchorCtr="0" anchor="b" bIns="45700" lIns="91425" spcFirstLastPara="1" rIns="91425" wrap="square" tIns="45700">
            <a:normAutofit/>
          </a:bodyPr>
          <a:lstStyle>
            <a:lvl1pPr lvl="0" marR="18288" algn="r">
              <a:spcBef>
                <a:spcPts val="0"/>
              </a:spcBef>
              <a:spcAft>
                <a:spcPts val="0"/>
              </a:spcAft>
              <a:buClr>
                <a:srgbClr val="B1C9F7"/>
              </a:buClr>
              <a:buSzPts val="2900"/>
              <a:buFont typeface="Century Gothic"/>
              <a:buNone/>
              <a:defRPr b="0" sz="29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1135856" y="367664"/>
            <a:ext cx="2438400" cy="5943600"/>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120"/>
              <a:buNone/>
              <a:defRPr sz="14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
          <p:cNvSpPr txBox="1"/>
          <p:nvPr>
            <p:ph idx="2" type="body"/>
          </p:nvPr>
        </p:nvSpPr>
        <p:spPr>
          <a:xfrm>
            <a:off x="3651250" y="320040"/>
            <a:ext cx="5276088" cy="5989320"/>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SzPts val="2400"/>
              <a:buChar char="⦿"/>
              <a:defRPr sz="3000"/>
            </a:lvl1pPr>
            <a:lvl2pPr indent="-385444" lvl="1" marL="914400" algn="l">
              <a:spcBef>
                <a:spcPts val="520"/>
              </a:spcBef>
              <a:spcAft>
                <a:spcPts val="0"/>
              </a:spcAft>
              <a:buSzPts val="2470"/>
              <a:buChar char="›"/>
              <a:defRPr sz="26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 name="Google Shape;25;p3"/>
          <p:cNvSpPr txBox="1"/>
          <p:nvPr>
            <p:ph idx="10" type="dt"/>
          </p:nvPr>
        </p:nvSpPr>
        <p:spPr>
          <a:xfrm>
            <a:off x="6278976" y="6556248"/>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1135856" y="6556248"/>
            <a:ext cx="5143120"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8410576" y="6556248"/>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9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9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9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9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9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9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9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9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9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28" name="Shape 28"/>
        <p:cNvGrpSpPr/>
        <p:nvPr/>
      </p:nvGrpSpPr>
      <p:grpSpPr>
        <a:xfrm>
          <a:off x="0" y="0"/>
          <a:ext cx="0" cy="0"/>
          <a:chOff x="0" y="0"/>
          <a:chExt cx="0" cy="0"/>
        </a:xfrm>
      </p:grpSpPr>
      <p:sp>
        <p:nvSpPr>
          <p:cNvPr id="29" name="Google Shape;29;p4"/>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B1C9F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 name="Google Shape;35;p5"/>
          <p:cNvSpPr txBox="1"/>
          <p:nvPr>
            <p:ph idx="10" type="dt"/>
          </p:nvPr>
        </p:nvSpPr>
        <p:spPr>
          <a:xfrm>
            <a:off x="4791456" y="6480048"/>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57200" y="6480969"/>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B1C9F7"/>
              </a:buClr>
              <a:buSzPts val="4200"/>
              <a:buFont typeface="Century Gothic"/>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showMasterSp="0" type="secHead">
  <p:cSld name="SECTION_HEADER">
    <p:bg>
      <p:bgPr>
        <a:gradFill>
          <a:gsLst>
            <a:gs pos="0">
              <a:srgbClr val="7B92BD"/>
            </a:gs>
            <a:gs pos="60000">
              <a:srgbClr val="A5C5FF"/>
            </a:gs>
            <a:gs pos="100000">
              <a:srgbClr val="A0CDFF"/>
            </a:gs>
          </a:gsLst>
          <a:lin ang="5400000" scaled="0"/>
        </a:gradFill>
      </p:bgPr>
    </p:bg>
    <p:spTree>
      <p:nvGrpSpPr>
        <p:cNvPr id="43" name="Shape 43"/>
        <p:cNvGrpSpPr/>
        <p:nvPr/>
      </p:nvGrpSpPr>
      <p:grpSpPr>
        <a:xfrm>
          <a:off x="0" y="0"/>
          <a:ext cx="0" cy="0"/>
          <a:chOff x="0" y="0"/>
          <a:chExt cx="0" cy="0"/>
        </a:xfrm>
      </p:grpSpPr>
      <p:sp>
        <p:nvSpPr>
          <p:cNvPr id="44" name="Google Shape;44;p7"/>
          <p:cNvSpPr/>
          <p:nvPr/>
        </p:nvSpPr>
        <p:spPr>
          <a:xfrm flipH="1" rot="10800000">
            <a:off x="7034" y="7034"/>
            <a:ext cx="9129932" cy="6836899"/>
          </a:xfrm>
          <a:prstGeom prst="rtTriangle">
            <a:avLst/>
          </a:prstGeom>
          <a:gradFill>
            <a:gsLst>
              <a:gs pos="0">
                <a:srgbClr val="C7D5EF">
                  <a:alpha val="9803"/>
                </a:srgbClr>
              </a:gs>
              <a:gs pos="70000">
                <a:srgbClr val="C7D5EF">
                  <a:alpha val="7843"/>
                </a:srgbClr>
              </a:gs>
              <a:gs pos="100000">
                <a:srgbClr val="C7D5EF">
                  <a:alpha val="784"/>
                </a:srgbClr>
              </a:gs>
            </a:gsLst>
            <a:lin ang="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5" name="Google Shape;45;p7"/>
          <p:cNvSpPr/>
          <p:nvPr/>
        </p:nvSpPr>
        <p:spPr>
          <a:xfrm flipH="1" rot="-5400000">
            <a:off x="7554353" y="309490"/>
            <a:ext cx="1892949" cy="1294228"/>
          </a:xfrm>
          <a:prstGeom prst="triangle">
            <a:avLst>
              <a:gd fmla="val 51323" name="adj"/>
            </a:avLst>
          </a:prstGeom>
          <a:gradFill>
            <a:gsLst>
              <a:gs pos="0">
                <a:srgbClr val="596B8F"/>
              </a:gs>
              <a:gs pos="60000">
                <a:srgbClr val="9ABBF9"/>
              </a:gs>
              <a:gs pos="100000">
                <a:srgbClr val="B6D0FF"/>
              </a:gs>
            </a:gsLst>
            <a:lin ang="15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6" name="Google Shape;46;p7"/>
          <p:cNvSpPr txBox="1"/>
          <p:nvPr>
            <p:ph idx="10" type="dt"/>
          </p:nvPr>
        </p:nvSpPr>
        <p:spPr>
          <a:xfrm>
            <a:off x="6955632" y="6477000"/>
            <a:ext cx="2133600"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2619376" y="6480969"/>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451056" y="809624"/>
            <a:ext cx="502920" cy="300831"/>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cxnSp>
        <p:nvCxnSpPr>
          <p:cNvPr id="49" name="Google Shape;49;p7"/>
          <p:cNvCxnSpPr/>
          <p:nvPr/>
        </p:nvCxnSpPr>
        <p:spPr>
          <a:xfrm rot="10800000">
            <a:off x="6468794" y="9381"/>
            <a:ext cx="2672861" cy="1900210"/>
          </a:xfrm>
          <a:prstGeom prst="straightConnector1">
            <a:avLst/>
          </a:prstGeom>
          <a:noFill/>
          <a:ln cap="rnd" cmpd="sng" w="9525">
            <a:solidFill>
              <a:srgbClr val="CDDFFF">
                <a:alpha val="44705"/>
              </a:srgbClr>
            </a:solidFill>
            <a:prstDash val="solid"/>
            <a:round/>
            <a:headEnd len="sm" w="sm" type="none"/>
            <a:tailEnd len="sm" w="sm" type="none"/>
          </a:ln>
        </p:spPr>
      </p:cxnSp>
      <p:cxnSp>
        <p:nvCxnSpPr>
          <p:cNvPr id="50" name="Google Shape;50;p7"/>
          <p:cNvCxnSpPr/>
          <p:nvPr/>
        </p:nvCxnSpPr>
        <p:spPr>
          <a:xfrm flipH="1" rot="10800000">
            <a:off x="0" y="7034"/>
            <a:ext cx="9136966" cy="6843933"/>
          </a:xfrm>
          <a:prstGeom prst="straightConnector1">
            <a:avLst/>
          </a:prstGeom>
          <a:noFill/>
          <a:ln cap="rnd" cmpd="sng" w="9525">
            <a:solidFill>
              <a:srgbClr val="C7D9FF">
                <a:alpha val="34901"/>
              </a:srgbClr>
            </a:solidFill>
            <a:prstDash val="solid"/>
            <a:round/>
            <a:headEnd len="sm" w="sm" type="none"/>
            <a:tailEnd len="sm" w="sm" type="none"/>
          </a:ln>
        </p:spPr>
      </p:cxnSp>
      <p:sp>
        <p:nvSpPr>
          <p:cNvPr id="51" name="Google Shape;51;p7"/>
          <p:cNvSpPr txBox="1"/>
          <p:nvPr>
            <p:ph type="title"/>
          </p:nvPr>
        </p:nvSpPr>
        <p:spPr>
          <a:xfrm>
            <a:off x="381000" y="271464"/>
            <a:ext cx="7239000" cy="136207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B1C9F7"/>
              </a:buClr>
              <a:buSzPts val="3600"/>
              <a:buFont typeface="Century Gothic"/>
              <a:buNone/>
              <a:defRPr b="1"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381000" y="1633536"/>
            <a:ext cx="3886200" cy="22860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8E9FD5"/>
                </a:solidFill>
              </a:defRPr>
            </a:lvl1pPr>
            <a:lvl2pPr indent="-228600" lvl="1" marL="914400" algn="l">
              <a:spcBef>
                <a:spcPts val="360"/>
              </a:spcBef>
              <a:spcAft>
                <a:spcPts val="0"/>
              </a:spcAft>
              <a:buSzPts val="1710"/>
              <a:buNone/>
              <a:defRPr sz="1800">
                <a:solidFill>
                  <a:srgbClr val="8E9FD5"/>
                </a:solidFill>
              </a:defRPr>
            </a:lvl2pPr>
            <a:lvl3pPr indent="-228600" lvl="2" marL="1371600" algn="l">
              <a:spcBef>
                <a:spcPts val="320"/>
              </a:spcBef>
              <a:spcAft>
                <a:spcPts val="0"/>
              </a:spcAft>
              <a:buSzPts val="1600"/>
              <a:buNone/>
              <a:defRPr sz="1600">
                <a:solidFill>
                  <a:srgbClr val="8E9FD5"/>
                </a:solidFill>
              </a:defRPr>
            </a:lvl3pPr>
            <a:lvl4pPr indent="-228600" lvl="3" marL="1828800" algn="l">
              <a:spcBef>
                <a:spcPts val="280"/>
              </a:spcBef>
              <a:spcAft>
                <a:spcPts val="0"/>
              </a:spcAft>
              <a:buSzPts val="1400"/>
              <a:buNone/>
              <a:defRPr sz="1400">
                <a:solidFill>
                  <a:srgbClr val="8E9FD5"/>
                </a:solidFill>
              </a:defRPr>
            </a:lvl4pPr>
            <a:lvl5pPr indent="-228600" lvl="4" marL="2286000" algn="l">
              <a:spcBef>
                <a:spcPts val="280"/>
              </a:spcBef>
              <a:spcAft>
                <a:spcPts val="0"/>
              </a:spcAft>
              <a:buSzPts val="1400"/>
              <a:buNone/>
              <a:defRPr sz="1400">
                <a:solidFill>
                  <a:srgbClr val="8E9FD5"/>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53" name="Shape 53"/>
        <p:cNvGrpSpPr/>
        <p:nvPr/>
      </p:nvGrpSpPr>
      <p:grpSpPr>
        <a:xfrm>
          <a:off x="0" y="0"/>
          <a:ext cx="0" cy="0"/>
          <a:chOff x="0" y="0"/>
          <a:chExt cx="0" cy="0"/>
        </a:xfrm>
      </p:grpSpPr>
      <p:sp>
        <p:nvSpPr>
          <p:cNvPr id="54" name="Google Shape;54;p8"/>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B1C9F7"/>
              </a:buClr>
              <a:buSzPts val="4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 type="body"/>
          </p:nvPr>
        </p:nvSpPr>
        <p:spPr>
          <a:xfrm>
            <a:off x="457200" y="1722437"/>
            <a:ext cx="4038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73380" lvl="1" marL="914400" algn="l">
              <a:spcBef>
                <a:spcPts val="480"/>
              </a:spcBef>
              <a:spcAft>
                <a:spcPts val="0"/>
              </a:spcAft>
              <a:buSzPts val="228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8"/>
          <p:cNvSpPr txBox="1"/>
          <p:nvPr>
            <p:ph idx="2" type="body"/>
          </p:nvPr>
        </p:nvSpPr>
        <p:spPr>
          <a:xfrm>
            <a:off x="4648200" y="1722437"/>
            <a:ext cx="4038600" cy="4525963"/>
          </a:xfrm>
          <a:prstGeom prst="rect">
            <a:avLst/>
          </a:prstGeom>
          <a:noFill/>
          <a:ln>
            <a:noFill/>
          </a:ln>
        </p:spPr>
        <p:txBody>
          <a:bodyPr anchorCtr="0" anchor="t" bIns="45700" lIns="91425" spcFirstLastPara="1" rIns="91425" wrap="square" tIns="45700">
            <a:normAutofit/>
          </a:bodyPr>
          <a:lstStyle>
            <a:lvl1pPr indent="-360680" lvl="0" marL="457200" algn="l">
              <a:spcBef>
                <a:spcPts val="520"/>
              </a:spcBef>
              <a:spcAft>
                <a:spcPts val="0"/>
              </a:spcAft>
              <a:buSzPts val="2080"/>
              <a:buChar char="⦿"/>
              <a:defRPr sz="2600"/>
            </a:lvl1pPr>
            <a:lvl2pPr indent="-373380" lvl="1" marL="914400" algn="l">
              <a:spcBef>
                <a:spcPts val="480"/>
              </a:spcBef>
              <a:spcAft>
                <a:spcPts val="0"/>
              </a:spcAft>
              <a:buSzPts val="228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7" name="Google Shape;57;p8"/>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a:off x="457200" y="6480969"/>
            <a:ext cx="4260056"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showMasterSp="0" type="twoTxTwoObj">
  <p:cSld name="TWO_OBJECTS_WITH_TEXT">
    <p:bg>
      <p:bgPr>
        <a:gradFill>
          <a:gsLst>
            <a:gs pos="0">
              <a:srgbClr val="5F81C1"/>
            </a:gs>
            <a:gs pos="60000">
              <a:srgbClr val="7FADFF"/>
            </a:gs>
            <a:gs pos="100000">
              <a:srgbClr val="71B5FF"/>
            </a:gs>
          </a:gsLst>
          <a:lin ang="5400000" scaled="0"/>
        </a:gradFill>
      </p:bgPr>
    </p:bg>
    <p:spTree>
      <p:nvGrpSpPr>
        <p:cNvPr id="60" name="Shape 60"/>
        <p:cNvGrpSpPr/>
        <p:nvPr/>
      </p:nvGrpSpPr>
      <p:grpSpPr>
        <a:xfrm>
          <a:off x="0" y="0"/>
          <a:ext cx="0" cy="0"/>
          <a:chOff x="0" y="0"/>
          <a:chExt cx="0" cy="0"/>
        </a:xfrm>
      </p:grpSpPr>
      <p:sp>
        <p:nvSpPr>
          <p:cNvPr id="61" name="Google Shape;61;p9"/>
          <p:cNvSpPr txBox="1"/>
          <p:nvPr>
            <p:ph type="title"/>
          </p:nvPr>
        </p:nvSpPr>
        <p:spPr>
          <a:xfrm rot="-5400000">
            <a:off x="-2295358" y="2834288"/>
            <a:ext cx="6153912" cy="10668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300"/>
              <a:buFont typeface="Century Gothic"/>
              <a:buNone/>
              <a:defRPr b="1" sz="33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rot="-5400000">
            <a:off x="146758" y="1508980"/>
            <a:ext cx="3017520" cy="581024"/>
          </a:xfrm>
          <a:prstGeom prst="rect">
            <a:avLst/>
          </a:prstGeom>
          <a:solidFill>
            <a:schemeClr val="dk1"/>
          </a:solid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1280"/>
              <a:buNone/>
              <a:defRPr b="0" sz="1600">
                <a:solidFill>
                  <a:schemeClr val="lt1"/>
                </a:solidFill>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9"/>
          <p:cNvSpPr txBox="1"/>
          <p:nvPr>
            <p:ph idx="2" type="body"/>
          </p:nvPr>
        </p:nvSpPr>
        <p:spPr>
          <a:xfrm rot="-5400000">
            <a:off x="146758" y="4645372"/>
            <a:ext cx="3017520" cy="581024"/>
          </a:xfrm>
          <a:prstGeom prst="rect">
            <a:avLst/>
          </a:prstGeom>
          <a:solidFill>
            <a:schemeClr val="dk1"/>
          </a:solid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1280"/>
              <a:buNone/>
              <a:defRPr b="0" sz="1600">
                <a:solidFill>
                  <a:schemeClr val="lt1"/>
                </a:solidFill>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9"/>
          <p:cNvSpPr txBox="1"/>
          <p:nvPr>
            <p:ph idx="3" type="body"/>
          </p:nvPr>
        </p:nvSpPr>
        <p:spPr>
          <a:xfrm>
            <a:off x="2022230" y="290732"/>
            <a:ext cx="6858000" cy="3017520"/>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9250" lvl="1" marL="914400" algn="l">
              <a:spcBef>
                <a:spcPts val="400"/>
              </a:spcBef>
              <a:spcAft>
                <a:spcPts val="0"/>
              </a:spcAft>
              <a:buSzPts val="19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9"/>
          <p:cNvSpPr txBox="1"/>
          <p:nvPr>
            <p:ph idx="4" type="body"/>
          </p:nvPr>
        </p:nvSpPr>
        <p:spPr>
          <a:xfrm>
            <a:off x="2022230" y="3427124"/>
            <a:ext cx="6858000" cy="3017520"/>
          </a:xfrm>
          <a:prstGeom prst="rect">
            <a:avLst/>
          </a:prstGeom>
          <a:noFill/>
          <a:ln>
            <a:noFill/>
          </a:ln>
        </p:spPr>
        <p:txBody>
          <a:bodyPr anchorCtr="0" anchor="t" bIns="45700" lIns="91425" spcFirstLastPara="1" rIns="91425" wrap="square" tIns="45700">
            <a:normAutofit/>
          </a:bodyPr>
          <a:lstStyle>
            <a:lvl1pPr indent="-350520" lvl="0" marL="457200" algn="l">
              <a:spcBef>
                <a:spcPts val="480"/>
              </a:spcBef>
              <a:spcAft>
                <a:spcPts val="0"/>
              </a:spcAft>
              <a:buSzPts val="1920"/>
              <a:buChar char="⦿"/>
              <a:defRPr sz="2400"/>
            </a:lvl1pPr>
            <a:lvl2pPr indent="-349250" lvl="1" marL="914400" algn="l">
              <a:spcBef>
                <a:spcPts val="400"/>
              </a:spcBef>
              <a:spcAft>
                <a:spcPts val="0"/>
              </a:spcAft>
              <a:buSzPts val="19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9"/>
          <p:cNvSpPr txBox="1"/>
          <p:nvPr>
            <p:ph idx="10" type="dt"/>
          </p:nvPr>
        </p:nvSpPr>
        <p:spPr>
          <a:xfrm>
            <a:off x="4791456" y="6480969"/>
            <a:ext cx="2130552"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457200" y="6480969"/>
            <a:ext cx="4261104"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7589520" y="6483096"/>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sz="1200">
                <a:solidFill>
                  <a:schemeClr val="lt1"/>
                </a:solidFill>
                <a:latin typeface="Century Gothic"/>
                <a:ea typeface="Century Gothic"/>
                <a:cs typeface="Century Gothic"/>
                <a:sym typeface="Century Gothic"/>
              </a:defRPr>
            </a:lvl1pPr>
            <a:lvl2pPr indent="0" lvl="1" marL="0" algn="ctr">
              <a:spcBef>
                <a:spcPts val="0"/>
              </a:spcBef>
              <a:buNone/>
              <a:defRPr sz="1200">
                <a:solidFill>
                  <a:schemeClr val="lt1"/>
                </a:solidFill>
                <a:latin typeface="Century Gothic"/>
                <a:ea typeface="Century Gothic"/>
                <a:cs typeface="Century Gothic"/>
                <a:sym typeface="Century Gothic"/>
              </a:defRPr>
            </a:lvl2pPr>
            <a:lvl3pPr indent="0" lvl="2" marL="0" algn="ctr">
              <a:spcBef>
                <a:spcPts val="0"/>
              </a:spcBef>
              <a:buNone/>
              <a:defRPr sz="1200">
                <a:solidFill>
                  <a:schemeClr val="lt1"/>
                </a:solidFill>
                <a:latin typeface="Century Gothic"/>
                <a:ea typeface="Century Gothic"/>
                <a:cs typeface="Century Gothic"/>
                <a:sym typeface="Century Gothic"/>
              </a:defRPr>
            </a:lvl3pPr>
            <a:lvl4pPr indent="0" lvl="3" marL="0" algn="ctr">
              <a:spcBef>
                <a:spcPts val="0"/>
              </a:spcBef>
              <a:buNone/>
              <a:defRPr sz="1200">
                <a:solidFill>
                  <a:schemeClr val="lt1"/>
                </a:solidFill>
                <a:latin typeface="Century Gothic"/>
                <a:ea typeface="Century Gothic"/>
                <a:cs typeface="Century Gothic"/>
                <a:sym typeface="Century Gothic"/>
              </a:defRPr>
            </a:lvl4pPr>
            <a:lvl5pPr indent="0" lvl="4" marL="0" algn="ctr">
              <a:spcBef>
                <a:spcPts val="0"/>
              </a:spcBef>
              <a:buNone/>
              <a:defRPr sz="1200">
                <a:solidFill>
                  <a:schemeClr val="lt1"/>
                </a:solidFill>
                <a:latin typeface="Century Gothic"/>
                <a:ea typeface="Century Gothic"/>
                <a:cs typeface="Century Gothic"/>
                <a:sym typeface="Century Gothic"/>
              </a:defRPr>
            </a:lvl5pPr>
            <a:lvl6pPr indent="0" lvl="5" marL="0" algn="ctr">
              <a:spcBef>
                <a:spcPts val="0"/>
              </a:spcBef>
              <a:buNone/>
              <a:defRPr sz="1200">
                <a:solidFill>
                  <a:schemeClr val="lt1"/>
                </a:solidFill>
                <a:latin typeface="Century Gothic"/>
                <a:ea typeface="Century Gothic"/>
                <a:cs typeface="Century Gothic"/>
                <a:sym typeface="Century Gothic"/>
              </a:defRPr>
            </a:lvl6pPr>
            <a:lvl7pPr indent="0" lvl="6" marL="0" algn="ctr">
              <a:spcBef>
                <a:spcPts val="0"/>
              </a:spcBef>
              <a:buNone/>
              <a:defRPr sz="1200">
                <a:solidFill>
                  <a:schemeClr val="lt1"/>
                </a:solidFill>
                <a:latin typeface="Century Gothic"/>
                <a:ea typeface="Century Gothic"/>
                <a:cs typeface="Century Gothic"/>
                <a:sym typeface="Century Gothic"/>
              </a:defRPr>
            </a:lvl7pPr>
            <a:lvl8pPr indent="0" lvl="7" marL="0" algn="ctr">
              <a:spcBef>
                <a:spcPts val="0"/>
              </a:spcBef>
              <a:buNone/>
              <a:defRPr sz="1200">
                <a:solidFill>
                  <a:schemeClr val="lt1"/>
                </a:solidFill>
                <a:latin typeface="Century Gothic"/>
                <a:ea typeface="Century Gothic"/>
                <a:cs typeface="Century Gothic"/>
                <a:sym typeface="Century Gothic"/>
              </a:defRPr>
            </a:lvl8pPr>
            <a:lvl9pPr indent="0" lvl="8" marL="0" algn="ctr">
              <a:spcBef>
                <a:spcPts val="0"/>
              </a:spcBef>
              <a:buNone/>
              <a:defRPr sz="12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showMasterSp="0" type="picTx">
  <p:cSld name="PICTURE_WITH_CAPTION_TEXT">
    <p:bg>
      <p:bgPr>
        <a:gradFill>
          <a:gsLst>
            <a:gs pos="0">
              <a:srgbClr val="7B92BD"/>
            </a:gs>
            <a:gs pos="60000">
              <a:srgbClr val="A5C5FF"/>
            </a:gs>
            <a:gs pos="100000">
              <a:srgbClr val="A0CDFF"/>
            </a:gs>
          </a:gsLst>
          <a:lin ang="5400000" scaled="0"/>
        </a:gradFill>
      </p:bgPr>
    </p:bg>
    <p:spTree>
      <p:nvGrpSpPr>
        <p:cNvPr id="69" name="Shape 69"/>
        <p:cNvGrpSpPr/>
        <p:nvPr/>
      </p:nvGrpSpPr>
      <p:grpSpPr>
        <a:xfrm>
          <a:off x="0" y="0"/>
          <a:ext cx="0" cy="0"/>
          <a:chOff x="0" y="0"/>
          <a:chExt cx="0" cy="0"/>
        </a:xfrm>
      </p:grpSpPr>
      <p:sp>
        <p:nvSpPr>
          <p:cNvPr id="70" name="Google Shape;70;p10"/>
          <p:cNvSpPr txBox="1"/>
          <p:nvPr>
            <p:ph type="title"/>
          </p:nvPr>
        </p:nvSpPr>
        <p:spPr>
          <a:xfrm rot="-5400000">
            <a:off x="-2523744" y="2894096"/>
            <a:ext cx="6400800" cy="914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B1C9F7"/>
              </a:buClr>
              <a:buSzPts val="3000"/>
              <a:buFont typeface="Century Gothic"/>
              <a:buNone/>
              <a:defRPr b="0"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p:nvPr>
            <p:ph idx="2" type="pic"/>
          </p:nvPr>
        </p:nvSpPr>
        <p:spPr>
          <a:xfrm>
            <a:off x="1138237" y="373966"/>
            <a:ext cx="7333488" cy="5486400"/>
          </a:xfrm>
          <a:prstGeom prst="rect">
            <a:avLst/>
          </a:prstGeom>
          <a:solidFill>
            <a:srgbClr val="7D8CA9"/>
          </a:solidFill>
          <a:ln>
            <a:noFill/>
          </a:ln>
        </p:spPr>
      </p:sp>
      <p:sp>
        <p:nvSpPr>
          <p:cNvPr id="72" name="Google Shape;72;p10"/>
          <p:cNvSpPr txBox="1"/>
          <p:nvPr>
            <p:ph idx="1" type="body"/>
          </p:nvPr>
        </p:nvSpPr>
        <p:spPr>
          <a:xfrm>
            <a:off x="1143000" y="5867400"/>
            <a:ext cx="7333488" cy="685800"/>
          </a:xfrm>
          <a:prstGeom prst="rect">
            <a:avLst/>
          </a:prstGeom>
          <a:solidFill>
            <a:schemeClr val="accent1">
              <a:alpha val="14901"/>
            </a:schemeClr>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a:bodyPr>
          <a:lstStyle>
            <a:lvl1pPr indent="-228600" lvl="0" marL="457200" algn="l">
              <a:spcBef>
                <a:spcPts val="0"/>
              </a:spcBef>
              <a:spcAft>
                <a:spcPts val="0"/>
              </a:spcAft>
              <a:buSzPts val="1120"/>
              <a:buNone/>
              <a:defRPr sz="1400"/>
            </a:lvl1pPr>
            <a:lvl2pPr indent="-300990" lvl="1" marL="914400" algn="l">
              <a:spcBef>
                <a:spcPts val="240"/>
              </a:spcBef>
              <a:spcAft>
                <a:spcPts val="0"/>
              </a:spcAft>
              <a:buSzPts val="1140"/>
              <a:buChar char="›"/>
              <a:defRPr sz="1200"/>
            </a:lvl2pPr>
            <a:lvl3pPr indent="-292100" lvl="2" marL="1371600" algn="l">
              <a:spcBef>
                <a:spcPts val="200"/>
              </a:spcBef>
              <a:spcAft>
                <a:spcPts val="0"/>
              </a:spcAft>
              <a:buSzPts val="100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10"/>
          <p:cNvSpPr txBox="1"/>
          <p:nvPr>
            <p:ph idx="10" type="dt"/>
          </p:nvPr>
        </p:nvSpPr>
        <p:spPr>
          <a:xfrm>
            <a:off x="6108192" y="6556248"/>
            <a:ext cx="210312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1170432" y="6557169"/>
            <a:ext cx="4948072"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8217192" y="6556248"/>
            <a:ext cx="36576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sz="900">
                <a:solidFill>
                  <a:schemeClr val="lt1"/>
                </a:solidFill>
                <a:latin typeface="Century Gothic"/>
                <a:ea typeface="Century Gothic"/>
                <a:cs typeface="Century Gothic"/>
                <a:sym typeface="Century Gothic"/>
              </a:defRPr>
            </a:lvl1pPr>
            <a:lvl2pPr indent="0" lvl="1" marL="0" algn="ctr">
              <a:spcBef>
                <a:spcPts val="0"/>
              </a:spcBef>
              <a:buNone/>
              <a:defRPr sz="900">
                <a:solidFill>
                  <a:schemeClr val="lt1"/>
                </a:solidFill>
                <a:latin typeface="Century Gothic"/>
                <a:ea typeface="Century Gothic"/>
                <a:cs typeface="Century Gothic"/>
                <a:sym typeface="Century Gothic"/>
              </a:defRPr>
            </a:lvl2pPr>
            <a:lvl3pPr indent="0" lvl="2" marL="0" algn="ctr">
              <a:spcBef>
                <a:spcPts val="0"/>
              </a:spcBef>
              <a:buNone/>
              <a:defRPr sz="900">
                <a:solidFill>
                  <a:schemeClr val="lt1"/>
                </a:solidFill>
                <a:latin typeface="Century Gothic"/>
                <a:ea typeface="Century Gothic"/>
                <a:cs typeface="Century Gothic"/>
                <a:sym typeface="Century Gothic"/>
              </a:defRPr>
            </a:lvl3pPr>
            <a:lvl4pPr indent="0" lvl="3" marL="0" algn="ctr">
              <a:spcBef>
                <a:spcPts val="0"/>
              </a:spcBef>
              <a:buNone/>
              <a:defRPr sz="900">
                <a:solidFill>
                  <a:schemeClr val="lt1"/>
                </a:solidFill>
                <a:latin typeface="Century Gothic"/>
                <a:ea typeface="Century Gothic"/>
                <a:cs typeface="Century Gothic"/>
                <a:sym typeface="Century Gothic"/>
              </a:defRPr>
            </a:lvl4pPr>
            <a:lvl5pPr indent="0" lvl="4" marL="0" algn="ctr">
              <a:spcBef>
                <a:spcPts val="0"/>
              </a:spcBef>
              <a:buNone/>
              <a:defRPr sz="900">
                <a:solidFill>
                  <a:schemeClr val="lt1"/>
                </a:solidFill>
                <a:latin typeface="Century Gothic"/>
                <a:ea typeface="Century Gothic"/>
                <a:cs typeface="Century Gothic"/>
                <a:sym typeface="Century Gothic"/>
              </a:defRPr>
            </a:lvl5pPr>
            <a:lvl6pPr indent="0" lvl="5" marL="0" algn="ctr">
              <a:spcBef>
                <a:spcPts val="0"/>
              </a:spcBef>
              <a:buNone/>
              <a:defRPr sz="900">
                <a:solidFill>
                  <a:schemeClr val="lt1"/>
                </a:solidFill>
                <a:latin typeface="Century Gothic"/>
                <a:ea typeface="Century Gothic"/>
                <a:cs typeface="Century Gothic"/>
                <a:sym typeface="Century Gothic"/>
              </a:defRPr>
            </a:lvl6pPr>
            <a:lvl7pPr indent="0" lvl="6" marL="0" algn="ctr">
              <a:spcBef>
                <a:spcPts val="0"/>
              </a:spcBef>
              <a:buNone/>
              <a:defRPr sz="900">
                <a:solidFill>
                  <a:schemeClr val="lt1"/>
                </a:solidFill>
                <a:latin typeface="Century Gothic"/>
                <a:ea typeface="Century Gothic"/>
                <a:cs typeface="Century Gothic"/>
                <a:sym typeface="Century Gothic"/>
              </a:defRPr>
            </a:lvl7pPr>
            <a:lvl8pPr indent="0" lvl="7" marL="0" algn="ctr">
              <a:spcBef>
                <a:spcPts val="0"/>
              </a:spcBef>
              <a:buNone/>
              <a:defRPr sz="900">
                <a:solidFill>
                  <a:schemeClr val="lt1"/>
                </a:solidFill>
                <a:latin typeface="Century Gothic"/>
                <a:ea typeface="Century Gothic"/>
                <a:cs typeface="Century Gothic"/>
                <a:sym typeface="Century Gothic"/>
              </a:defRPr>
            </a:lvl8pPr>
            <a:lvl9pPr indent="0" lvl="8" marL="0" algn="ctr">
              <a:spcBef>
                <a:spcPts val="0"/>
              </a:spcBef>
              <a:buNone/>
              <a:defRPr sz="900">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F81C1"/>
            </a:gs>
            <a:gs pos="60000">
              <a:srgbClr val="7FADFF"/>
            </a:gs>
            <a:gs pos="100000">
              <a:srgbClr val="71B5FF"/>
            </a:gs>
          </a:gsLst>
          <a:lin ang="5400000" scaled="0"/>
        </a:gradFill>
      </p:bgPr>
    </p:bg>
    <p:spTree>
      <p:nvGrpSpPr>
        <p:cNvPr id="5" name="Shape 5"/>
        <p:cNvGrpSpPr/>
        <p:nvPr/>
      </p:nvGrpSpPr>
      <p:grpSpPr>
        <a:xfrm>
          <a:off x="0" y="0"/>
          <a:ext cx="0" cy="0"/>
          <a:chOff x="0" y="0"/>
          <a:chExt cx="0" cy="0"/>
        </a:xfrm>
      </p:grpSpPr>
      <p:sp>
        <p:nvSpPr>
          <p:cNvPr id="6" name="Google Shape;6;p1"/>
          <p:cNvSpPr/>
          <p:nvPr/>
        </p:nvSpPr>
        <p:spPr>
          <a:xfrm>
            <a:off x="7034" y="14068"/>
            <a:ext cx="9129932" cy="6836899"/>
          </a:xfrm>
          <a:prstGeom prst="rtTriangle">
            <a:avLst/>
          </a:prstGeom>
          <a:gradFill>
            <a:gsLst>
              <a:gs pos="0">
                <a:srgbClr val="C7D5EF">
                  <a:alpha val="9803"/>
                </a:srgbClr>
              </a:gs>
              <a:gs pos="70000">
                <a:srgbClr val="C7D5EF">
                  <a:alpha val="7843"/>
                </a:srgbClr>
              </a:gs>
              <a:gs pos="100000">
                <a:srgbClr val="C7D5EF">
                  <a:alpha val="784"/>
                </a:srgbClr>
              </a:gs>
            </a:gsLst>
            <a:lin ang="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cxnSp>
        <p:nvCxnSpPr>
          <p:cNvPr id="7" name="Google Shape;7;p1"/>
          <p:cNvCxnSpPr/>
          <p:nvPr/>
        </p:nvCxnSpPr>
        <p:spPr>
          <a:xfrm>
            <a:off x="0" y="7034"/>
            <a:ext cx="9136966" cy="6843933"/>
          </a:xfrm>
          <a:prstGeom prst="straightConnector1">
            <a:avLst/>
          </a:prstGeom>
          <a:noFill/>
          <a:ln cap="rnd" cmpd="sng" w="9525">
            <a:solidFill>
              <a:srgbClr val="C7D9FF">
                <a:alpha val="34901"/>
              </a:srgbClr>
            </a:solidFill>
            <a:prstDash val="solid"/>
            <a:round/>
            <a:headEnd len="sm" w="sm" type="none"/>
            <a:tailEnd len="sm" w="sm" type="none"/>
          </a:ln>
        </p:spPr>
      </p:cxnSp>
      <p:cxnSp>
        <p:nvCxnSpPr>
          <p:cNvPr id="8" name="Google Shape;8;p1"/>
          <p:cNvCxnSpPr/>
          <p:nvPr/>
        </p:nvCxnSpPr>
        <p:spPr>
          <a:xfrm flipH="1">
            <a:off x="6468794" y="4948410"/>
            <a:ext cx="2672861" cy="1900210"/>
          </a:xfrm>
          <a:prstGeom prst="straightConnector1">
            <a:avLst/>
          </a:prstGeom>
          <a:noFill/>
          <a:ln cap="rnd" cmpd="sng" w="9525">
            <a:solidFill>
              <a:srgbClr val="CDDFFF">
                <a:alpha val="44705"/>
              </a:srgbClr>
            </a:solidFill>
            <a:prstDash val="solid"/>
            <a:round/>
            <a:headEnd len="sm" w="sm" type="none"/>
            <a:tailEnd len="sm" w="sm" type="none"/>
          </a:ln>
        </p:spPr>
      </p:cxnSp>
      <p:sp>
        <p:nvSpPr>
          <p:cNvPr id="9" name="Google Shape;9;p1"/>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B1C9F7"/>
              </a:buClr>
              <a:buSzPts val="4200"/>
              <a:buFont typeface="Century Gothic"/>
              <a:buNone/>
              <a:defRPr b="0" i="0" sz="4200" u="none" cap="none" strike="noStrike">
                <a:solidFill>
                  <a:srgbClr val="B1C9F7"/>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Century Gothic"/>
                <a:ea typeface="Century Gothic"/>
                <a:cs typeface="Century Gothic"/>
                <a:sym typeface="Century Gothic"/>
              </a:defRPr>
            </a:lvl1pPr>
            <a:lvl2pPr indent="-385444" lvl="1" marL="914400" marR="0" rtl="0" algn="l">
              <a:spcBef>
                <a:spcPts val="520"/>
              </a:spcBef>
              <a:spcAft>
                <a:spcPts val="0"/>
              </a:spcAft>
              <a:buClr>
                <a:schemeClr val="accent1"/>
              </a:buClr>
              <a:buSzPts val="2470"/>
              <a:buFont typeface="Verdana"/>
              <a:buChar char="›"/>
              <a:defRPr b="0" i="0" sz="2600" u="none" cap="none" strike="noStrike">
                <a:solidFill>
                  <a:schemeClr val="lt1"/>
                </a:solidFill>
                <a:latin typeface="Century Gothic"/>
                <a:ea typeface="Century Gothic"/>
                <a:cs typeface="Century Gothic"/>
                <a:sym typeface="Century Gothic"/>
              </a:defRPr>
            </a:lvl2pPr>
            <a:lvl3pPr indent="-381000" lvl="2" marL="13716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Century Gothic"/>
                <a:ea typeface="Century Gothic"/>
                <a:cs typeface="Century Gothic"/>
                <a:sym typeface="Century Gothic"/>
              </a:defRPr>
            </a:lvl3pPr>
            <a:lvl4pPr indent="-355600" lvl="3" marL="18288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4pPr>
            <a:lvl5pPr indent="-349250" lvl="4" marL="2286000" marR="0" rtl="0" algn="l">
              <a:spcBef>
                <a:spcPts val="380"/>
              </a:spcBef>
              <a:spcAft>
                <a:spcPts val="0"/>
              </a:spcAft>
              <a:buClr>
                <a:srgbClr val="C5D3EE"/>
              </a:buClr>
              <a:buSzPts val="1900"/>
              <a:buFont typeface="Noto Sans Symbols"/>
              <a:buChar char="●"/>
              <a:defRPr b="0" i="0" sz="1900" u="none" cap="none" strike="noStrike">
                <a:solidFill>
                  <a:schemeClr val="lt1"/>
                </a:solidFill>
                <a:latin typeface="Century Gothic"/>
                <a:ea typeface="Century Gothic"/>
                <a:cs typeface="Century Gothic"/>
                <a:sym typeface="Century Gothic"/>
              </a:defRPr>
            </a:lvl5pPr>
            <a:lvl6pPr indent="-342900" lvl="5" marL="2743200" marR="0" rtl="0" algn="l">
              <a:spcBef>
                <a:spcPts val="360"/>
              </a:spcBef>
              <a:spcAft>
                <a:spcPts val="0"/>
              </a:spcAft>
              <a:buClr>
                <a:srgbClr val="C5D3EE"/>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6pPr>
            <a:lvl7pPr indent="-330200" lvl="6" marL="3200400" marR="0" rtl="0" algn="l">
              <a:spcBef>
                <a:spcPts val="320"/>
              </a:spcBef>
              <a:spcAft>
                <a:spcPts val="0"/>
              </a:spcAft>
              <a:buClr>
                <a:srgbClr val="C5D3EE"/>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spcBef>
                <a:spcPts val="320"/>
              </a:spcBef>
              <a:spcAft>
                <a:spcPts val="0"/>
              </a:spcAft>
              <a:buClr>
                <a:srgbClr val="C5D3EE"/>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spcBef>
                <a:spcPts val="320"/>
              </a:spcBef>
              <a:spcAft>
                <a:spcPts val="0"/>
              </a:spcAft>
              <a:buClr>
                <a:srgbClr val="C5D3EE"/>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1" name="Google Shape;11;p1"/>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 name="Google Shape;12;p1"/>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1"/>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12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12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12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12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12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12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12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8.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gif"/><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gif"/><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38000"/>
          </a:blip>
          <a:tile algn="tl" flip="none" tx="0" sx="100000" ty="0" sy="100000"/>
        </a:blipFill>
      </p:bgPr>
    </p:bg>
    <p:spTree>
      <p:nvGrpSpPr>
        <p:cNvPr id="91" name="Shape 91"/>
        <p:cNvGrpSpPr/>
        <p:nvPr/>
      </p:nvGrpSpPr>
      <p:grpSpPr>
        <a:xfrm>
          <a:off x="0" y="0"/>
          <a:ext cx="0" cy="0"/>
          <a:chOff x="0" y="0"/>
          <a:chExt cx="0" cy="0"/>
        </a:xfrm>
      </p:grpSpPr>
      <p:sp>
        <p:nvSpPr>
          <p:cNvPr id="92" name="Google Shape;92;p13"/>
          <p:cNvSpPr txBox="1"/>
          <p:nvPr>
            <p:ph idx="1" type="subTitle"/>
          </p:nvPr>
        </p:nvSpPr>
        <p:spPr>
          <a:xfrm>
            <a:off x="540544" y="1857364"/>
            <a:ext cx="8062912" cy="2145516"/>
          </a:xfrm>
          <a:prstGeom prst="rect">
            <a:avLst/>
          </a:prstGeom>
          <a:noFill/>
          <a:ln>
            <a:noFill/>
          </a:ln>
        </p:spPr>
        <p:txBody>
          <a:bodyPr anchorCtr="0" anchor="t" bIns="45700" lIns="91425" spcFirstLastPara="1" rIns="91425" wrap="square" tIns="45700">
            <a:normAutofit/>
          </a:bodyPr>
          <a:lstStyle/>
          <a:p>
            <a:pPr indent="0" lvl="1" marL="457200" rtl="0" algn="r">
              <a:spcBef>
                <a:spcPts val="0"/>
              </a:spcBef>
              <a:spcAft>
                <a:spcPts val="0"/>
              </a:spcAft>
              <a:buSzPts val="2660"/>
              <a:buNone/>
            </a:pPr>
            <a:r>
              <a:rPr lang="el-GR" sz="2800">
                <a:solidFill>
                  <a:srgbClr val="FFFFFF"/>
                </a:solidFill>
              </a:rPr>
              <a:t>η βασίλισσα των Κυκλάδων  </a:t>
            </a:r>
            <a:endParaRPr sz="2800">
              <a:solidFill>
                <a:srgbClr val="FFFFFF"/>
              </a:solidFill>
            </a:endParaRPr>
          </a:p>
        </p:txBody>
      </p:sp>
      <p:sp>
        <p:nvSpPr>
          <p:cNvPr id="93" name="Google Shape;93;p13"/>
          <p:cNvSpPr/>
          <p:nvPr/>
        </p:nvSpPr>
        <p:spPr>
          <a:xfrm>
            <a:off x="571472" y="2000240"/>
            <a:ext cx="2928958" cy="428628"/>
          </a:xfrm>
          <a:prstGeom prst="rightArrow">
            <a:avLst>
              <a:gd fmla="val 50000" name="adj1"/>
              <a:gd fmla="val 50000" name="adj2"/>
            </a:avLst>
          </a:prstGeom>
          <a:solidFill>
            <a:schemeClr val="accent1"/>
          </a:solidFill>
          <a:ln cap="flat" cmpd="sng" w="25400">
            <a:solidFill>
              <a:srgbClr val="7D8C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kimata-limani-naxos.jpg" id="94" name="Google Shape;94;p13"/>
          <p:cNvPicPr preferRelativeResize="0"/>
          <p:nvPr/>
        </p:nvPicPr>
        <p:blipFill rotWithShape="1">
          <a:blip r:embed="rId4">
            <a:alphaModFix/>
          </a:blip>
          <a:srcRect b="0" l="0" r="0" t="0"/>
          <a:stretch/>
        </p:blipFill>
        <p:spPr>
          <a:xfrm>
            <a:off x="285720" y="2714620"/>
            <a:ext cx="4214842" cy="2502562"/>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95" name="Google Shape;95;p13"/>
          <p:cNvSpPr txBox="1"/>
          <p:nvPr>
            <p:ph type="ctrTitle"/>
          </p:nvPr>
        </p:nvSpPr>
        <p:spPr>
          <a:xfrm>
            <a:off x="571472" y="285728"/>
            <a:ext cx="8062912" cy="1470025"/>
          </a:xfrm>
          <a:prstGeom prst="rect">
            <a:avLst/>
          </a:prstGeom>
          <a:gradFill>
            <a:gsLst>
              <a:gs pos="0">
                <a:srgbClr val="EBF2FF"/>
              </a:gs>
              <a:gs pos="34000">
                <a:srgbClr val="E8EDFE"/>
              </a:gs>
              <a:gs pos="100000">
                <a:srgbClr val="93A9F6"/>
              </a:gs>
            </a:gsLst>
            <a:path path="circle">
              <a:fillToRect b="50%" l="50%" r="50%" t="50%"/>
            </a:path>
            <a:tileRect/>
          </a:gradFill>
          <a:ln cap="flat" cmpd="sng" w="9525">
            <a:solidFill>
              <a:srgbClr val="2762D2"/>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b" bIns="45700" lIns="91425" spcFirstLastPara="1" rIns="91425" wrap="square" tIns="45700">
            <a:normAutofit/>
          </a:bodyPr>
          <a:lstStyle/>
          <a:p>
            <a:pPr indent="0" lvl="0" marL="484632" rtl="0" algn="r">
              <a:spcBef>
                <a:spcPts val="0"/>
              </a:spcBef>
              <a:spcAft>
                <a:spcPts val="0"/>
              </a:spcAft>
              <a:buClr>
                <a:schemeClr val="dk1"/>
              </a:buClr>
              <a:buSzPts val="6600"/>
              <a:buFont typeface="Century Gothic"/>
              <a:buNone/>
            </a:pPr>
            <a:r>
              <a:rPr lang="el-GR" sz="6600">
                <a:solidFill>
                  <a:schemeClr val="dk1"/>
                </a:solidFill>
                <a:latin typeface="Century Gothic"/>
                <a:ea typeface="Century Gothic"/>
                <a:cs typeface="Century Gothic"/>
                <a:sym typeface="Century Gothic"/>
              </a:rPr>
              <a:t>ΝΑΞΟΣ </a:t>
            </a:r>
            <a:endParaRPr sz="6600"/>
          </a:p>
        </p:txBody>
      </p:sp>
      <p:pic>
        <p:nvPicPr>
          <p:cNvPr descr="αφιερωμα ναξος.jpg" id="96" name="Google Shape;96;p13"/>
          <p:cNvPicPr preferRelativeResize="0"/>
          <p:nvPr/>
        </p:nvPicPr>
        <p:blipFill rotWithShape="1">
          <a:blip r:embed="rId5">
            <a:alphaModFix/>
          </a:blip>
          <a:srcRect b="6884" l="28916" r="0" t="1319"/>
          <a:stretch/>
        </p:blipFill>
        <p:spPr>
          <a:xfrm>
            <a:off x="4714876" y="3571876"/>
            <a:ext cx="4214842" cy="2857520"/>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457200" y="267494"/>
            <a:ext cx="8229600" cy="589738"/>
          </a:xfrm>
          <a:prstGeom prst="rect">
            <a:avLst/>
          </a:prstGeom>
          <a:noFill/>
          <a:ln>
            <a:noFill/>
          </a:ln>
        </p:spPr>
        <p:txBody>
          <a:bodyPr anchorCtr="0" anchor="ctr" bIns="45700" lIns="91425" spcFirstLastPara="1" rIns="91425" wrap="square" tIns="45700">
            <a:noAutofit/>
          </a:bodyPr>
          <a:lstStyle/>
          <a:p>
            <a:pPr indent="0" lvl="0" marL="484632" rtl="0" algn="ctr">
              <a:spcBef>
                <a:spcPts val="0"/>
              </a:spcBef>
              <a:spcAft>
                <a:spcPts val="0"/>
              </a:spcAft>
              <a:buClr>
                <a:srgbClr val="B1C9F7"/>
              </a:buClr>
              <a:buSzPts val="4000"/>
              <a:buFont typeface="Century Gothic"/>
              <a:buNone/>
            </a:pPr>
            <a:r>
              <a:rPr b="1" lang="el-GR" sz="4000"/>
              <a:t>ΒΕΝΕΤΙΚΟ ΚΆΣΤΡΟ </a:t>
            </a:r>
            <a:endParaRPr b="1" sz="4000"/>
          </a:p>
        </p:txBody>
      </p:sp>
      <p:pic>
        <p:nvPicPr>
          <p:cNvPr descr="round-tower-kastro-naxos.jpg" id="165" name="Google Shape;165;p22"/>
          <p:cNvPicPr preferRelativeResize="0"/>
          <p:nvPr/>
        </p:nvPicPr>
        <p:blipFill rotWithShape="1">
          <a:blip r:embed="rId3">
            <a:alphaModFix/>
          </a:blip>
          <a:srcRect b="0" l="0" r="0" t="0"/>
          <a:stretch/>
        </p:blipFill>
        <p:spPr>
          <a:xfrm>
            <a:off x="285720" y="1071546"/>
            <a:ext cx="4292241" cy="2571768"/>
          </a:xfrm>
          <a:prstGeom prst="rect">
            <a:avLst/>
          </a:prstGeom>
          <a:noFill/>
          <a:ln>
            <a:noFill/>
          </a:ln>
          <a:effectLst>
            <a:outerShdw blurRad="190500" rotWithShape="0" algn="tl">
              <a:srgbClr val="000000">
                <a:alpha val="69803"/>
              </a:srgbClr>
            </a:outerShdw>
          </a:effectLst>
        </p:spPr>
      </p:pic>
      <p:sp>
        <p:nvSpPr>
          <p:cNvPr id="166" name="Google Shape;166;p22"/>
          <p:cNvSpPr txBox="1"/>
          <p:nvPr/>
        </p:nvSpPr>
        <p:spPr>
          <a:xfrm>
            <a:off x="5000628" y="928670"/>
            <a:ext cx="3643338"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400">
                <a:solidFill>
                  <a:srgbClr val="000000"/>
                </a:solidFill>
                <a:latin typeface="Century Gothic"/>
                <a:ea typeface="Century Gothic"/>
                <a:cs typeface="Century Gothic"/>
                <a:sym typeface="Century Gothic"/>
              </a:rPr>
              <a:t>Το κάστρο της χώρας της Νάξου κατασκευάστηκε από τον Ενετό Μάρκο Σανούδο. Η φυσική ακρόπολη που σχηματίζει ο χαμηλός λόφος δίπλα στο λιμάνι της Νάξου θεωρήθηκε από τον Σανούδο το κατάλληλο μέρος για την ίδρυση της μεσαιωνικής πόλης της Νάξου. Για την οχύρωση της πόλης έκτισε το κάστρο χρησιμοποιώντας υλικά από την αρχαία ακρόπολη που βρισκόταν στο ίδιο ακριβώς σημείο και η οποία είχε καταστραφεί από πειρατικές επιδρομές.</a:t>
            </a:r>
            <a:endParaRPr sz="1400">
              <a:solidFill>
                <a:srgbClr val="000000"/>
              </a:solidFill>
              <a:latin typeface="Century Gothic"/>
              <a:ea typeface="Century Gothic"/>
              <a:cs typeface="Century Gothic"/>
              <a:sym typeface="Century Gothic"/>
            </a:endParaRPr>
          </a:p>
        </p:txBody>
      </p:sp>
      <p:sp>
        <p:nvSpPr>
          <p:cNvPr id="167" name="Google Shape;167;p22"/>
          <p:cNvSpPr txBox="1"/>
          <p:nvPr/>
        </p:nvSpPr>
        <p:spPr>
          <a:xfrm>
            <a:off x="428596" y="3786190"/>
            <a:ext cx="4572032" cy="289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400">
                <a:solidFill>
                  <a:srgbClr val="000000"/>
                </a:solidFill>
                <a:latin typeface="Century Gothic"/>
                <a:ea typeface="Century Gothic"/>
                <a:cs typeface="Century Gothic"/>
                <a:sym typeface="Century Gothic"/>
              </a:rPr>
              <a:t>Βασική ιδιαιτερότητα του κάστρου είναι ότι το τείχος του αποτελείται από τους τοίχους των περιμετρικών σπιτιών της ίδιας της πόλης. Ο μεσαιωνικός οικισμός του κάστρου δεν ήταν μόνο τόπος κατοικίας αλλά και διοικητικό, εκπαιδευτικό και θρησκευτικό κέντρο των Ενετών κατακτητών. Στο κέντρο της τειχισμένης πόλης βρίσκεται η κεντρική πλατεία με την καθολική μητρόπολη και τα ερείπια του κεντρικού πύργου που η παράδοση θέλει να είναι το παλάτι του Σανούδου. Το Κάστρο σήμερα, αποτελούμενο ως επί το πλείστον από αρχοντικά σπίτια, κατοικείται στη πλειοψηφία του από καθολικούς απόγονους των Ενετών.</a:t>
            </a:r>
            <a:endParaRPr sz="1400">
              <a:solidFill>
                <a:srgbClr val="000000"/>
              </a:solidFill>
              <a:latin typeface="Century Gothic"/>
              <a:ea typeface="Century Gothic"/>
              <a:cs typeface="Century Gothic"/>
              <a:sym typeface="Century Gothic"/>
            </a:endParaRPr>
          </a:p>
        </p:txBody>
      </p:sp>
      <p:pic>
        <p:nvPicPr>
          <p:cNvPr descr="140059-viewos.jpg" id="168" name="Google Shape;168;p22"/>
          <p:cNvPicPr preferRelativeResize="0"/>
          <p:nvPr/>
        </p:nvPicPr>
        <p:blipFill rotWithShape="1">
          <a:blip r:embed="rId4">
            <a:alphaModFix/>
          </a:blip>
          <a:srcRect b="0" l="0" r="0" t="0"/>
          <a:stretch/>
        </p:blipFill>
        <p:spPr>
          <a:xfrm>
            <a:off x="5357818" y="3857628"/>
            <a:ext cx="3333773" cy="2500330"/>
          </a:xfrm>
          <a:prstGeom prst="rect">
            <a:avLst/>
          </a:prstGeom>
          <a:noFill/>
          <a:ln>
            <a:noFill/>
          </a:ln>
          <a:effectLst>
            <a:outerShdw blurRad="190500" rotWithShape="0" algn="tl">
              <a:srgbClr val="000000">
                <a:alpha val="69803"/>
              </a:srgbClr>
            </a:outerShdw>
          </a:effectLst>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mapNaxGreek.gif" id="173" name="Google Shape;173;p23"/>
          <p:cNvPicPr preferRelativeResize="0"/>
          <p:nvPr/>
        </p:nvPicPr>
        <p:blipFill rotWithShape="1">
          <a:blip r:embed="rId3">
            <a:alphaModFix/>
          </a:blip>
          <a:srcRect b="46875" l="0" r="67500" t="0"/>
          <a:stretch/>
        </p:blipFill>
        <p:spPr>
          <a:xfrm>
            <a:off x="285720" y="214290"/>
            <a:ext cx="4857784" cy="6352488"/>
          </a:xfrm>
          <a:prstGeom prst="rect">
            <a:avLst/>
          </a:prstGeom>
          <a:noFill/>
          <a:ln>
            <a:noFill/>
          </a:ln>
          <a:effectLst>
            <a:outerShdw blurRad="190500" rotWithShape="0" algn="tl">
              <a:srgbClr val="000000">
                <a:alpha val="69803"/>
              </a:srgbClr>
            </a:outerShdw>
          </a:effectLst>
        </p:spPr>
      </p:pic>
      <p:cxnSp>
        <p:nvCxnSpPr>
          <p:cNvPr id="174" name="Google Shape;174;p23"/>
          <p:cNvCxnSpPr/>
          <p:nvPr/>
        </p:nvCxnSpPr>
        <p:spPr>
          <a:xfrm rot="10800000">
            <a:off x="4714876" y="857232"/>
            <a:ext cx="1785950" cy="1588"/>
          </a:xfrm>
          <a:prstGeom prst="straightConnector1">
            <a:avLst/>
          </a:prstGeom>
          <a:noFill/>
          <a:ln cap="flat" cmpd="sng" w="25400">
            <a:solidFill>
              <a:srgbClr val="000000"/>
            </a:solidFill>
            <a:prstDash val="solid"/>
            <a:round/>
            <a:headEnd len="sm" w="sm" type="none"/>
            <a:tailEnd len="med" w="med" type="stealth"/>
          </a:ln>
          <a:effectLst>
            <a:outerShdw blurRad="63500" rotWithShape="0" algn="t" dir="14700000" dist="25400">
              <a:srgbClr val="000000">
                <a:alpha val="49803"/>
              </a:srgbClr>
            </a:outerShdw>
          </a:effectLst>
        </p:spPr>
      </p:cxnSp>
      <p:sp>
        <p:nvSpPr>
          <p:cNvPr id="175" name="Google Shape;175;p23"/>
          <p:cNvSpPr/>
          <p:nvPr/>
        </p:nvSpPr>
        <p:spPr>
          <a:xfrm>
            <a:off x="3868926" y="715650"/>
            <a:ext cx="875602" cy="362652"/>
          </a:xfrm>
          <a:custGeom>
            <a:rect b="b" l="l" r="r" t="t"/>
            <a:pathLst>
              <a:path extrusionOk="0" h="362652" w="875602">
                <a:moveTo>
                  <a:pt x="323512" y="26222"/>
                </a:moveTo>
                <a:cubicBezTo>
                  <a:pt x="244850" y="0"/>
                  <a:pt x="276342" y="7038"/>
                  <a:pt x="116478" y="26222"/>
                </a:cubicBezTo>
                <a:cubicBezTo>
                  <a:pt x="103710" y="27754"/>
                  <a:pt x="93912" y="38699"/>
                  <a:pt x="81972" y="43475"/>
                </a:cubicBezTo>
                <a:cubicBezTo>
                  <a:pt x="65087" y="50229"/>
                  <a:pt x="30214" y="60727"/>
                  <a:pt x="30214" y="60727"/>
                </a:cubicBezTo>
                <a:cubicBezTo>
                  <a:pt x="0" y="151367"/>
                  <a:pt x="4183" y="128681"/>
                  <a:pt x="30214" y="310893"/>
                </a:cubicBezTo>
                <a:cubicBezTo>
                  <a:pt x="31680" y="321156"/>
                  <a:pt x="46619" y="323935"/>
                  <a:pt x="56093" y="328146"/>
                </a:cubicBezTo>
                <a:cubicBezTo>
                  <a:pt x="72711" y="335532"/>
                  <a:pt x="90598" y="339648"/>
                  <a:pt x="107851" y="345399"/>
                </a:cubicBezTo>
                <a:lnTo>
                  <a:pt x="159610" y="362652"/>
                </a:lnTo>
                <a:lnTo>
                  <a:pt x="789338" y="354025"/>
                </a:lnTo>
                <a:cubicBezTo>
                  <a:pt x="820281" y="353211"/>
                  <a:pt x="815904" y="343338"/>
                  <a:pt x="823844" y="319520"/>
                </a:cubicBezTo>
                <a:cubicBezTo>
                  <a:pt x="826719" y="293641"/>
                  <a:pt x="827014" y="267343"/>
                  <a:pt x="832470" y="241882"/>
                </a:cubicBezTo>
                <a:cubicBezTo>
                  <a:pt x="835714" y="226741"/>
                  <a:pt x="845273" y="213582"/>
                  <a:pt x="849723" y="198750"/>
                </a:cubicBezTo>
                <a:cubicBezTo>
                  <a:pt x="853936" y="184706"/>
                  <a:pt x="854793" y="169842"/>
                  <a:pt x="858349" y="155618"/>
                </a:cubicBezTo>
                <a:cubicBezTo>
                  <a:pt x="860554" y="146796"/>
                  <a:pt x="864100" y="138365"/>
                  <a:pt x="866976" y="129739"/>
                </a:cubicBezTo>
                <a:cubicBezTo>
                  <a:pt x="869851" y="109611"/>
                  <a:pt x="875602" y="89687"/>
                  <a:pt x="875602" y="69354"/>
                </a:cubicBezTo>
                <a:cubicBezTo>
                  <a:pt x="875602" y="60261"/>
                  <a:pt x="874375" y="48760"/>
                  <a:pt x="866976" y="43475"/>
                </a:cubicBezTo>
                <a:cubicBezTo>
                  <a:pt x="852177" y="32904"/>
                  <a:pt x="833363" y="27432"/>
                  <a:pt x="815217" y="26222"/>
                </a:cubicBezTo>
                <a:cubicBezTo>
                  <a:pt x="526093" y="6947"/>
                  <a:pt x="423446" y="8969"/>
                  <a:pt x="185489" y="8969"/>
                </a:cubicBezTo>
              </a:path>
            </a:pathLst>
          </a:custGeom>
          <a:noFill/>
          <a:ln cap="flat" cmpd="sng" w="25400">
            <a:solidFill>
              <a:srgbClr val="000000"/>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6" name="Google Shape;176;p23"/>
          <p:cNvSpPr txBox="1"/>
          <p:nvPr/>
        </p:nvSpPr>
        <p:spPr>
          <a:xfrm>
            <a:off x="6715140" y="500042"/>
            <a:ext cx="242886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ΕΚΕΙ ΒΡΙΣΚΕΤΑΙ Ο ΚΟΥΡΟΣ ΤΟΥ </a:t>
            </a:r>
            <a:endParaRPr/>
          </a:p>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ΑΠΟΛΛΩΝΑ </a:t>
            </a:r>
            <a:endParaRPr b="1" sz="2800">
              <a:solidFill>
                <a:srgbClr val="EDF2FA"/>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type="title"/>
          </p:nvPr>
        </p:nvSpPr>
        <p:spPr>
          <a:xfrm>
            <a:off x="457200" y="267494"/>
            <a:ext cx="8229600" cy="589738"/>
          </a:xfrm>
          <a:prstGeom prst="rect">
            <a:avLst/>
          </a:prstGeom>
          <a:noFill/>
          <a:ln>
            <a:noFill/>
          </a:ln>
        </p:spPr>
        <p:txBody>
          <a:bodyPr anchorCtr="0" anchor="ctr" bIns="45700" lIns="91425" spcFirstLastPara="1" rIns="91425" wrap="square" tIns="45700">
            <a:noAutofit/>
          </a:bodyPr>
          <a:lstStyle/>
          <a:p>
            <a:pPr indent="0" lvl="0" marL="484632" rtl="0" algn="ctr">
              <a:spcBef>
                <a:spcPts val="0"/>
              </a:spcBef>
              <a:spcAft>
                <a:spcPts val="0"/>
              </a:spcAft>
              <a:buClr>
                <a:srgbClr val="B1C9F7"/>
              </a:buClr>
              <a:buSzPts val="3200"/>
              <a:buFont typeface="Century Gothic"/>
              <a:buNone/>
            </a:pPr>
            <a:r>
              <a:rPr b="1" lang="el-GR" sz="3200"/>
              <a:t>Ο ΚΟΥΡΟΣ ΤΟΥ ΑΠΟΛΛΩΝΑ </a:t>
            </a:r>
            <a:endParaRPr b="1" sz="3200"/>
          </a:p>
        </p:txBody>
      </p:sp>
      <p:pic>
        <p:nvPicPr>
          <p:cNvPr descr="140058-viewos.jpg" id="182" name="Google Shape;182;p24"/>
          <p:cNvPicPr preferRelativeResize="0"/>
          <p:nvPr/>
        </p:nvPicPr>
        <p:blipFill rotWithShape="1">
          <a:blip r:embed="rId3">
            <a:alphaModFix/>
          </a:blip>
          <a:srcRect b="0" l="0" r="0" t="0"/>
          <a:stretch/>
        </p:blipFill>
        <p:spPr>
          <a:xfrm>
            <a:off x="785786" y="928670"/>
            <a:ext cx="3571900" cy="2678925"/>
          </a:xfrm>
          <a:prstGeom prst="rect">
            <a:avLst/>
          </a:prstGeom>
          <a:noFill/>
          <a:ln>
            <a:noFill/>
          </a:ln>
          <a:effectLst>
            <a:outerShdw blurRad="190500" rotWithShape="0" algn="tl">
              <a:srgbClr val="000000">
                <a:alpha val="69803"/>
              </a:srgbClr>
            </a:outerShdw>
          </a:effectLst>
        </p:spPr>
      </p:pic>
      <p:sp>
        <p:nvSpPr>
          <p:cNvPr id="183" name="Google Shape;183;p24"/>
          <p:cNvSpPr txBox="1"/>
          <p:nvPr/>
        </p:nvSpPr>
        <p:spPr>
          <a:xfrm>
            <a:off x="4786314" y="1142984"/>
            <a:ext cx="3857652"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000">
                <a:solidFill>
                  <a:srgbClr val="000000"/>
                </a:solidFill>
                <a:latin typeface="Century Gothic"/>
                <a:ea typeface="Century Gothic"/>
                <a:cs typeface="Century Gothic"/>
                <a:sym typeface="Century Gothic"/>
              </a:rPr>
              <a:t>Ο </a:t>
            </a:r>
            <a:r>
              <a:rPr b="1" lang="el-GR" sz="2000">
                <a:solidFill>
                  <a:srgbClr val="000000"/>
                </a:solidFill>
                <a:latin typeface="Century Gothic"/>
                <a:ea typeface="Century Gothic"/>
                <a:cs typeface="Century Gothic"/>
                <a:sym typeface="Century Gothic"/>
              </a:rPr>
              <a:t>Κούρος του Απόλλωνα</a:t>
            </a:r>
            <a:r>
              <a:rPr lang="el-GR" sz="2000">
                <a:solidFill>
                  <a:srgbClr val="000000"/>
                </a:solidFill>
                <a:latin typeface="Century Gothic"/>
                <a:ea typeface="Century Gothic"/>
                <a:cs typeface="Century Gothic"/>
                <a:sym typeface="Century Gothic"/>
              </a:rPr>
              <a:t> ή ακόμη και </a:t>
            </a:r>
            <a:r>
              <a:rPr b="1" lang="el-GR" sz="2000">
                <a:solidFill>
                  <a:srgbClr val="000000"/>
                </a:solidFill>
                <a:latin typeface="Century Gothic"/>
                <a:ea typeface="Century Gothic"/>
                <a:cs typeface="Century Gothic"/>
                <a:sym typeface="Century Gothic"/>
              </a:rPr>
              <a:t>κολοσσός του Διονύσου</a:t>
            </a:r>
            <a:r>
              <a:rPr lang="el-GR" sz="2000">
                <a:solidFill>
                  <a:srgbClr val="000000"/>
                </a:solidFill>
                <a:latin typeface="Century Gothic"/>
                <a:ea typeface="Century Gothic"/>
                <a:cs typeface="Century Gothic"/>
                <a:sym typeface="Century Gothic"/>
              </a:rPr>
              <a:t> είναι μεγάλο ημιτελές άγαλμα 10,7 μέτρων από ανοιχτό γκρι μάρμαρο Νάξου βάρους περίπου 80 τόνων. Βρίσκεται σε ένα αρχαίο λατομείο κοντά στον Απόλλωνα, ένα οικισμό στη βόρεια Νάξο, στις Κυκλάδες. Το άγαλμα χρονολογείται από την αρχαϊκή περίοδο της αρχαίας Ελλάδας και είναι του τύπου του Κούρου. Χρονολογείται από τις αρχές του 7ου / 6ου αιώνα π.Χ.. </a:t>
            </a:r>
            <a:endParaRPr sz="2000">
              <a:solidFill>
                <a:srgbClr val="000000"/>
              </a:solidFill>
              <a:latin typeface="Century Gothic"/>
              <a:ea typeface="Century Gothic"/>
              <a:cs typeface="Century Gothic"/>
              <a:sym typeface="Century Gothic"/>
            </a:endParaRPr>
          </a:p>
        </p:txBody>
      </p:sp>
      <p:pic>
        <p:nvPicPr>
          <p:cNvPr descr="IMG_2125-1.jpg" id="184" name="Google Shape;184;p24"/>
          <p:cNvPicPr preferRelativeResize="0"/>
          <p:nvPr/>
        </p:nvPicPr>
        <p:blipFill rotWithShape="1">
          <a:blip r:embed="rId4">
            <a:alphaModFix/>
          </a:blip>
          <a:srcRect b="0" l="0" r="0" t="0"/>
          <a:stretch/>
        </p:blipFill>
        <p:spPr>
          <a:xfrm>
            <a:off x="571472" y="3857628"/>
            <a:ext cx="3929090" cy="2570887"/>
          </a:xfrm>
          <a:prstGeom prst="rect">
            <a:avLst/>
          </a:prstGeom>
          <a:noFill/>
          <a:ln>
            <a:noFill/>
          </a:ln>
          <a:effectLst>
            <a:outerShdw blurRad="190500" rotWithShape="0" algn="tl">
              <a:srgbClr val="000000">
                <a:alpha val="69803"/>
              </a:srgbClr>
            </a:outerShdw>
          </a:effectLst>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mapNaxGreek.gif" id="189" name="Google Shape;189;p25"/>
          <p:cNvPicPr preferRelativeResize="0"/>
          <p:nvPr/>
        </p:nvPicPr>
        <p:blipFill rotWithShape="1">
          <a:blip r:embed="rId3">
            <a:alphaModFix/>
          </a:blip>
          <a:srcRect b="46875" l="0" r="67500" t="0"/>
          <a:stretch/>
        </p:blipFill>
        <p:spPr>
          <a:xfrm>
            <a:off x="4071934" y="214290"/>
            <a:ext cx="4857784" cy="6352488"/>
          </a:xfrm>
          <a:prstGeom prst="rect">
            <a:avLst/>
          </a:prstGeom>
          <a:noFill/>
          <a:ln>
            <a:noFill/>
          </a:ln>
          <a:effectLst>
            <a:outerShdw blurRad="190500" rotWithShape="0" algn="tl">
              <a:srgbClr val="000000">
                <a:alpha val="69803"/>
              </a:srgbClr>
            </a:outerShdw>
          </a:effectLst>
        </p:spPr>
      </p:pic>
      <p:cxnSp>
        <p:nvCxnSpPr>
          <p:cNvPr id="190" name="Google Shape;190;p25"/>
          <p:cNvCxnSpPr/>
          <p:nvPr/>
        </p:nvCxnSpPr>
        <p:spPr>
          <a:xfrm>
            <a:off x="2571736" y="3786190"/>
            <a:ext cx="2357454" cy="1588"/>
          </a:xfrm>
          <a:prstGeom prst="straightConnector1">
            <a:avLst/>
          </a:prstGeom>
          <a:noFill/>
          <a:ln cap="flat" cmpd="sng" w="25400">
            <a:solidFill>
              <a:srgbClr val="000000"/>
            </a:solidFill>
            <a:prstDash val="solid"/>
            <a:round/>
            <a:headEnd len="sm" w="sm" type="none"/>
            <a:tailEnd len="med" w="med" type="stealth"/>
          </a:ln>
          <a:effectLst>
            <a:outerShdw blurRad="63500" rotWithShape="0" algn="t" dir="14700000" dist="25400">
              <a:srgbClr val="000000">
                <a:alpha val="49803"/>
              </a:srgbClr>
            </a:outerShdw>
          </a:effectLst>
        </p:spPr>
      </p:cxnSp>
      <p:sp>
        <p:nvSpPr>
          <p:cNvPr id="191" name="Google Shape;191;p25"/>
          <p:cNvSpPr/>
          <p:nvPr/>
        </p:nvSpPr>
        <p:spPr>
          <a:xfrm>
            <a:off x="4921624" y="3650873"/>
            <a:ext cx="793376" cy="329456"/>
          </a:xfrm>
          <a:custGeom>
            <a:rect b="b" l="l" r="r" t="t"/>
            <a:pathLst>
              <a:path extrusionOk="0" h="329456" w="793376">
                <a:moveTo>
                  <a:pt x="53788" y="20174"/>
                </a:moveTo>
                <a:cubicBezTo>
                  <a:pt x="46054" y="97516"/>
                  <a:pt x="25664" y="211773"/>
                  <a:pt x="53788" y="289115"/>
                </a:cubicBezTo>
                <a:cubicBezTo>
                  <a:pt x="58632" y="302436"/>
                  <a:pt x="81451" y="296223"/>
                  <a:pt x="94129" y="302562"/>
                </a:cubicBezTo>
                <a:cubicBezTo>
                  <a:pt x="108584" y="309790"/>
                  <a:pt x="121023" y="320491"/>
                  <a:pt x="134470" y="329456"/>
                </a:cubicBezTo>
                <a:cubicBezTo>
                  <a:pt x="291352" y="324974"/>
                  <a:pt x="448388" y="324258"/>
                  <a:pt x="605117" y="316009"/>
                </a:cubicBezTo>
                <a:cubicBezTo>
                  <a:pt x="619272" y="315264"/>
                  <a:pt x="632430" y="308146"/>
                  <a:pt x="645458" y="302562"/>
                </a:cubicBezTo>
                <a:cubicBezTo>
                  <a:pt x="663883" y="294666"/>
                  <a:pt x="680822" y="283564"/>
                  <a:pt x="699247" y="275668"/>
                </a:cubicBezTo>
                <a:cubicBezTo>
                  <a:pt x="777188" y="242265"/>
                  <a:pt x="702405" y="287010"/>
                  <a:pt x="779929" y="235327"/>
                </a:cubicBezTo>
                <a:cubicBezTo>
                  <a:pt x="784411" y="221880"/>
                  <a:pt x="793376" y="209160"/>
                  <a:pt x="793376" y="194986"/>
                </a:cubicBezTo>
                <a:cubicBezTo>
                  <a:pt x="793376" y="143318"/>
                  <a:pt x="768822" y="79224"/>
                  <a:pt x="712694" y="60515"/>
                </a:cubicBezTo>
                <a:cubicBezTo>
                  <a:pt x="531146" y="0"/>
                  <a:pt x="638467" y="27464"/>
                  <a:pt x="295835" y="20174"/>
                </a:cubicBezTo>
                <a:cubicBezTo>
                  <a:pt x="197246" y="18076"/>
                  <a:pt x="98612" y="20174"/>
                  <a:pt x="0" y="20174"/>
                </a:cubicBezTo>
              </a:path>
            </a:pathLst>
          </a:custGeom>
          <a:noFill/>
          <a:ln cap="flat" cmpd="sng" w="25400">
            <a:solidFill>
              <a:srgbClr val="000000"/>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2" name="Google Shape;192;p25"/>
          <p:cNvSpPr txBox="1"/>
          <p:nvPr/>
        </p:nvSpPr>
        <p:spPr>
          <a:xfrm>
            <a:off x="714348" y="3214686"/>
            <a:ext cx="300039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ΠΑΡΑΛΙΑ </a:t>
            </a:r>
            <a:endParaRPr/>
          </a:p>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ΠΛΑΚΑ </a:t>
            </a:r>
            <a:endParaRPr b="1" sz="2800">
              <a:solidFill>
                <a:srgbClr val="EDF2FA"/>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457200" y="267494"/>
            <a:ext cx="8229600" cy="589738"/>
          </a:xfrm>
          <a:prstGeom prst="rect">
            <a:avLst/>
          </a:prstGeom>
          <a:noFill/>
          <a:ln>
            <a:noFill/>
          </a:ln>
        </p:spPr>
        <p:txBody>
          <a:bodyPr anchorCtr="0" anchor="ctr" bIns="45700" lIns="91425" spcFirstLastPara="1" rIns="91425" wrap="square" tIns="45700">
            <a:normAutofit fontScale="90000"/>
          </a:bodyPr>
          <a:lstStyle/>
          <a:p>
            <a:pPr indent="0" lvl="0" marL="484632" rtl="0" algn="ctr">
              <a:spcBef>
                <a:spcPts val="0"/>
              </a:spcBef>
              <a:spcAft>
                <a:spcPts val="0"/>
              </a:spcAft>
              <a:buClr>
                <a:srgbClr val="B1C9F7"/>
              </a:buClr>
              <a:buSzPct val="100000"/>
              <a:buFont typeface="Century Gothic"/>
              <a:buNone/>
            </a:pPr>
            <a:r>
              <a:rPr b="1" lang="el-GR" sz="4400"/>
              <a:t>ΠΑΡΑΛΙΑ ΠΛΑΚΑ </a:t>
            </a:r>
            <a:endParaRPr b="1" sz="4400"/>
          </a:p>
        </p:txBody>
      </p:sp>
      <p:pic>
        <p:nvPicPr>
          <p:cNvPr descr="paralia-plaka-2.jpg" id="198" name="Google Shape;198;p26"/>
          <p:cNvPicPr preferRelativeResize="0"/>
          <p:nvPr/>
        </p:nvPicPr>
        <p:blipFill rotWithShape="1">
          <a:blip r:embed="rId3">
            <a:alphaModFix/>
          </a:blip>
          <a:srcRect b="0" l="0" r="0" t="0"/>
          <a:stretch/>
        </p:blipFill>
        <p:spPr>
          <a:xfrm>
            <a:off x="4143372" y="928670"/>
            <a:ext cx="4643470" cy="3087908"/>
          </a:xfrm>
          <a:prstGeom prst="rect">
            <a:avLst/>
          </a:prstGeom>
          <a:noFill/>
          <a:ln>
            <a:noFill/>
          </a:ln>
          <a:effectLst>
            <a:outerShdw blurRad="190500" rotWithShape="0" algn="tl">
              <a:srgbClr val="000000">
                <a:alpha val="69803"/>
              </a:srgbClr>
            </a:outerShdw>
          </a:effectLst>
        </p:spPr>
      </p:pic>
      <p:sp>
        <p:nvSpPr>
          <p:cNvPr id="199" name="Google Shape;199;p26"/>
          <p:cNvSpPr txBox="1"/>
          <p:nvPr/>
        </p:nvSpPr>
        <p:spPr>
          <a:xfrm>
            <a:off x="214282" y="928670"/>
            <a:ext cx="3643338" cy="4862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Η παραλία της Πλάκας είναι μια από τις δημοφιλέστερες και ομορφότερες παραλίες της Νάξου και αποτελεί την φυσική συνέχεια της παραλίας της Αγίας Άννας και αυτής του Αγίου Προκοπίου.</a:t>
            </a:r>
            <a:br>
              <a:rPr lang="el-GR" sz="1600">
                <a:solidFill>
                  <a:srgbClr val="000000"/>
                </a:solidFill>
                <a:latin typeface="Century Gothic"/>
                <a:ea typeface="Century Gothic"/>
                <a:cs typeface="Century Gothic"/>
                <a:sym typeface="Century Gothic"/>
              </a:rPr>
            </a:br>
            <a:r>
              <a:rPr lang="el-GR" sz="1600">
                <a:solidFill>
                  <a:srgbClr val="000000"/>
                </a:solidFill>
                <a:latin typeface="Century Gothic"/>
                <a:ea typeface="Century Gothic"/>
                <a:cs typeface="Century Gothic"/>
                <a:sym typeface="Century Gothic"/>
              </a:rPr>
              <a:t>Η παραλία είναι πάρα πολύ μεγάλη με το μήκος της να αγγίζει τα 4 χιλιόμετρα ενώ σε ορισμένα σημεία στο πίσω μέρος της παραλίας σχηματίζονται εντυπωσιακοί αμμόλοφοι στους οποίους ανθίζουν τον Αύγουστο κρινάκια.</a:t>
            </a:r>
            <a:endParaRPr/>
          </a:p>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Στην Πλάκα θα βρείτε ταβέρνες, εστιατόρια και καφετέριες μπροστά στη θάλασσα και θαλάσσια σπορ.</a:t>
            </a:r>
            <a:endParaRPr/>
          </a:p>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Στην Πλάκα μπορείτε να απολαύσετε το μπάνιο σας στα κρυστάλλινα νερά της. </a:t>
            </a:r>
            <a:endParaRPr/>
          </a:p>
        </p:txBody>
      </p:sp>
      <p:pic>
        <p:nvPicPr>
          <p:cNvPr descr="a994012531a064cee191b71c491599f4_XL.jpg" id="200" name="Google Shape;200;p26"/>
          <p:cNvPicPr preferRelativeResize="0"/>
          <p:nvPr/>
        </p:nvPicPr>
        <p:blipFill rotWithShape="1">
          <a:blip r:embed="rId4">
            <a:alphaModFix/>
          </a:blip>
          <a:srcRect b="0" l="0" r="0" t="0"/>
          <a:stretch/>
        </p:blipFill>
        <p:spPr>
          <a:xfrm>
            <a:off x="5715008" y="4143380"/>
            <a:ext cx="3214710" cy="2505867"/>
          </a:xfrm>
          <a:prstGeom prst="rect">
            <a:avLst/>
          </a:prstGeom>
          <a:noFill/>
          <a:ln>
            <a:noFill/>
          </a:ln>
          <a:effectLst>
            <a:outerShdw blurRad="190500" rotWithShape="0" algn="tl">
              <a:srgbClr val="000000">
                <a:alpha val="69803"/>
              </a:srgbClr>
            </a:outerShdw>
          </a:effectLst>
        </p:spPr>
      </p:pic>
      <p:sp>
        <p:nvSpPr>
          <p:cNvPr id="201" name="Google Shape;201;p26"/>
          <p:cNvSpPr/>
          <p:nvPr/>
        </p:nvSpPr>
        <p:spPr>
          <a:xfrm>
            <a:off x="2643174" y="5357826"/>
            <a:ext cx="2857520" cy="285752"/>
          </a:xfrm>
          <a:prstGeom prst="rightArrow">
            <a:avLst>
              <a:gd fmla="val 50000" name="adj1"/>
              <a:gd fmla="val 50000" name="adj2"/>
            </a:avLst>
          </a:prstGeom>
          <a:solidFill>
            <a:schemeClr val="accent2"/>
          </a:solidFill>
          <a:ln cap="flat" cmpd="sng" w="25400">
            <a:solidFill>
              <a:srgbClr val="556E9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mapNaxGreek.gif" id="206" name="Google Shape;206;p27"/>
          <p:cNvPicPr preferRelativeResize="0"/>
          <p:nvPr/>
        </p:nvPicPr>
        <p:blipFill rotWithShape="1">
          <a:blip r:embed="rId3">
            <a:alphaModFix/>
          </a:blip>
          <a:srcRect b="46875" l="0" r="67500" t="0"/>
          <a:stretch/>
        </p:blipFill>
        <p:spPr>
          <a:xfrm>
            <a:off x="428596" y="214290"/>
            <a:ext cx="4857784" cy="6352488"/>
          </a:xfrm>
          <a:prstGeom prst="rect">
            <a:avLst/>
          </a:prstGeom>
          <a:noFill/>
          <a:ln>
            <a:noFill/>
          </a:ln>
          <a:effectLst>
            <a:outerShdw blurRad="292100" rotWithShape="0" algn="tl" dir="2700000" dist="139700">
              <a:srgbClr val="333333">
                <a:alpha val="64705"/>
              </a:srgbClr>
            </a:outerShdw>
          </a:effectLst>
        </p:spPr>
      </p:pic>
      <p:cxnSp>
        <p:nvCxnSpPr>
          <p:cNvPr id="207" name="Google Shape;207;p27"/>
          <p:cNvCxnSpPr/>
          <p:nvPr/>
        </p:nvCxnSpPr>
        <p:spPr>
          <a:xfrm rot="10800000">
            <a:off x="1357290" y="3000372"/>
            <a:ext cx="4857784" cy="1588"/>
          </a:xfrm>
          <a:prstGeom prst="straightConnector1">
            <a:avLst/>
          </a:prstGeom>
          <a:noFill/>
          <a:ln cap="flat" cmpd="sng" w="25400">
            <a:solidFill>
              <a:srgbClr val="000000"/>
            </a:solidFill>
            <a:prstDash val="solid"/>
            <a:round/>
            <a:headEnd len="sm" w="sm" type="none"/>
            <a:tailEnd len="med" w="med" type="stealth"/>
          </a:ln>
          <a:effectLst>
            <a:outerShdw blurRad="63500" rotWithShape="0" algn="t" dir="14700000" dist="25400">
              <a:srgbClr val="000000">
                <a:alpha val="49803"/>
              </a:srgbClr>
            </a:outerShdw>
          </a:effectLst>
        </p:spPr>
      </p:cxnSp>
      <p:sp>
        <p:nvSpPr>
          <p:cNvPr id="208" name="Google Shape;208;p27"/>
          <p:cNvSpPr/>
          <p:nvPr/>
        </p:nvSpPr>
        <p:spPr>
          <a:xfrm>
            <a:off x="206720" y="2850776"/>
            <a:ext cx="1191268" cy="309283"/>
          </a:xfrm>
          <a:custGeom>
            <a:rect b="b" l="l" r="r" t="t"/>
            <a:pathLst>
              <a:path extrusionOk="0" h="309283" w="1191268">
                <a:moveTo>
                  <a:pt x="573209" y="0"/>
                </a:moveTo>
                <a:cubicBezTo>
                  <a:pt x="443221" y="4483"/>
                  <a:pt x="312835" y="2340"/>
                  <a:pt x="183245" y="13448"/>
                </a:cubicBezTo>
                <a:cubicBezTo>
                  <a:pt x="154999" y="15869"/>
                  <a:pt x="102562" y="40342"/>
                  <a:pt x="102562" y="40342"/>
                </a:cubicBezTo>
                <a:cubicBezTo>
                  <a:pt x="46435" y="124533"/>
                  <a:pt x="0" y="157948"/>
                  <a:pt x="62221" y="282389"/>
                </a:cubicBezTo>
                <a:cubicBezTo>
                  <a:pt x="74899" y="307745"/>
                  <a:pt x="142904" y="309283"/>
                  <a:pt x="142904" y="309283"/>
                </a:cubicBezTo>
                <a:lnTo>
                  <a:pt x="1164880" y="295836"/>
                </a:lnTo>
                <a:cubicBezTo>
                  <a:pt x="1179035" y="295101"/>
                  <a:pt x="1178327" y="269669"/>
                  <a:pt x="1178327" y="255495"/>
                </a:cubicBezTo>
                <a:cubicBezTo>
                  <a:pt x="1178327" y="179163"/>
                  <a:pt x="1191268" y="98520"/>
                  <a:pt x="1164880" y="26895"/>
                </a:cubicBezTo>
                <a:cubicBezTo>
                  <a:pt x="1155080" y="294"/>
                  <a:pt x="1084198" y="0"/>
                  <a:pt x="1084198" y="0"/>
                </a:cubicBezTo>
                <a:cubicBezTo>
                  <a:pt x="725789" y="19913"/>
                  <a:pt x="922958" y="13448"/>
                  <a:pt x="492527" y="13448"/>
                </a:cubicBezTo>
              </a:path>
            </a:pathLst>
          </a:custGeom>
          <a:noFill/>
          <a:ln cap="flat" cmpd="sng" w="25400">
            <a:solidFill>
              <a:srgbClr val="000000"/>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9" name="Google Shape;209;p27"/>
          <p:cNvSpPr txBox="1"/>
          <p:nvPr/>
        </p:nvSpPr>
        <p:spPr>
          <a:xfrm>
            <a:off x="6286512" y="2357430"/>
            <a:ext cx="264320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ΠΑΡΑΛΙΑ ΑΓΙΟΣ ΠΡΟΚΟΠΙΟΣ </a:t>
            </a:r>
            <a:endParaRPr b="1" sz="2800">
              <a:solidFill>
                <a:srgbClr val="EDF2FA"/>
              </a:solidFill>
              <a:latin typeface="Century Gothic"/>
              <a:ea typeface="Century Gothic"/>
              <a:cs typeface="Century Gothic"/>
              <a:sym typeface="Century Gothic"/>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457200" y="267494"/>
            <a:ext cx="8229600" cy="518300"/>
          </a:xfrm>
          <a:prstGeom prst="rect">
            <a:avLst/>
          </a:prstGeom>
          <a:noFill/>
          <a:ln>
            <a:noFill/>
          </a:ln>
        </p:spPr>
        <p:txBody>
          <a:bodyPr anchorCtr="0" anchor="ctr" bIns="45700" lIns="91425" spcFirstLastPara="1" rIns="91425" wrap="square" tIns="45700">
            <a:normAutofit fontScale="90000"/>
          </a:bodyPr>
          <a:lstStyle/>
          <a:p>
            <a:pPr indent="0" lvl="0" marL="484632" rtl="0" algn="ctr">
              <a:spcBef>
                <a:spcPts val="0"/>
              </a:spcBef>
              <a:spcAft>
                <a:spcPts val="0"/>
              </a:spcAft>
              <a:buClr>
                <a:srgbClr val="B1C9F7"/>
              </a:buClr>
              <a:buSzPct val="100000"/>
              <a:buFont typeface="Century Gothic"/>
              <a:buNone/>
            </a:pPr>
            <a:r>
              <a:rPr b="1" lang="el-GR"/>
              <a:t>ΠΑΡΑΛΙΑ ΑΓΙΟΣ ΠΡΟΚΟΠΙΟΣ </a:t>
            </a:r>
            <a:endParaRPr b="1"/>
          </a:p>
        </p:txBody>
      </p:sp>
      <p:pic>
        <p:nvPicPr>
          <p:cNvPr descr="YUN00085-scaled.jpg" id="215" name="Google Shape;215;p28"/>
          <p:cNvPicPr preferRelativeResize="0"/>
          <p:nvPr/>
        </p:nvPicPr>
        <p:blipFill rotWithShape="1">
          <a:blip r:embed="rId3">
            <a:alphaModFix/>
          </a:blip>
          <a:srcRect b="0" l="0" r="0" t="0"/>
          <a:stretch/>
        </p:blipFill>
        <p:spPr>
          <a:xfrm>
            <a:off x="357158" y="857232"/>
            <a:ext cx="4714908" cy="2857520"/>
          </a:xfrm>
          <a:prstGeom prst="rect">
            <a:avLst/>
          </a:prstGeom>
          <a:noFill/>
          <a:ln>
            <a:noFill/>
          </a:ln>
          <a:effectLst>
            <a:outerShdw blurRad="190500" rotWithShape="0" algn="tl">
              <a:srgbClr val="000000">
                <a:alpha val="69803"/>
              </a:srgbClr>
            </a:outerShdw>
          </a:effectLst>
        </p:spPr>
      </p:pic>
      <p:sp>
        <p:nvSpPr>
          <p:cNvPr id="216" name="Google Shape;216;p28"/>
          <p:cNvSpPr txBox="1"/>
          <p:nvPr/>
        </p:nvSpPr>
        <p:spPr>
          <a:xfrm>
            <a:off x="5214942" y="785794"/>
            <a:ext cx="3714776"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Ο Άγιος Προκόπιος είναι μια από τις πιο όμορφες παραλίες της Νάξου, η οποία συχνά συγκαταλέγεται στις κορυφαίες λίστες με γραφικές ακτές, όχι μόνο στην Ελλάδα αλλά και σε ολόκληρη την Ευρώπη. Οι Έλληνες υποστηρίζουν συνεχώς τη διατήρηση της παρθένας γοητείας αυτής της ακτής, εμποδίζοντας την ανάπτυξή της με σύγχρονα κτίρια και κέντρα διασκέδασης.</a:t>
            </a:r>
            <a:endParaRPr sz="1600">
              <a:solidFill>
                <a:srgbClr val="000000"/>
              </a:solidFill>
              <a:latin typeface="Century Gothic"/>
              <a:ea typeface="Century Gothic"/>
              <a:cs typeface="Century Gothic"/>
              <a:sym typeface="Century Gothic"/>
            </a:endParaRPr>
          </a:p>
        </p:txBody>
      </p:sp>
      <p:sp>
        <p:nvSpPr>
          <p:cNvPr id="217" name="Google Shape;217;p28"/>
          <p:cNvSpPr txBox="1"/>
          <p:nvPr/>
        </p:nvSpPr>
        <p:spPr>
          <a:xfrm>
            <a:off x="142844" y="3714752"/>
            <a:ext cx="5357850"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Η παραλία των δύο χιλιομέτρων του Αγίου Προκοπίου εντυπωσιάζει με την απέραντη έκταση της χιονισμένης άμμου, σε αντίθεση με τα γαλαζοπράσινα νερά. </a:t>
            </a:r>
            <a:endParaRPr/>
          </a:p>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Η παραλία φημίζεται για τις ιδανικές συνθήκες για ξεκούραση:</a:t>
            </a:r>
            <a:endParaRPr sz="1600">
              <a:solidFill>
                <a:srgbClr val="000000"/>
              </a:solidFill>
              <a:latin typeface="Century Gothic"/>
              <a:ea typeface="Century Gothic"/>
              <a:cs typeface="Century Gothic"/>
              <a:sym typeface="Century Gothic"/>
            </a:endParaRPr>
          </a:p>
          <a:p>
            <a:pPr indent="-101600" lvl="0" marL="0" marR="0" rtl="0" algn="l">
              <a:spcBef>
                <a:spcPts val="0"/>
              </a:spcBef>
              <a:spcAft>
                <a:spcPts val="0"/>
              </a:spcAft>
              <a:buClr>
                <a:srgbClr val="000000"/>
              </a:buClr>
              <a:buSzPts val="1600"/>
              <a:buFont typeface="Arial"/>
              <a:buChar char="•"/>
            </a:pPr>
            <a:r>
              <a:rPr lang="el-GR" sz="1600">
                <a:solidFill>
                  <a:srgbClr val="000000"/>
                </a:solidFill>
                <a:latin typeface="Century Gothic"/>
                <a:ea typeface="Century Gothic"/>
                <a:cs typeface="Century Gothic"/>
                <a:sym typeface="Century Gothic"/>
              </a:rPr>
              <a:t>Δεν υπάρχουν σχεδόν ποτέ πολύ δυνατοί άνεμοι και πολύ ψηλά κύματα.</a:t>
            </a:r>
            <a:endParaRPr/>
          </a:p>
          <a:p>
            <a:pPr indent="-101600" lvl="0" marL="0" marR="0" rtl="0" algn="l">
              <a:spcBef>
                <a:spcPts val="0"/>
              </a:spcBef>
              <a:spcAft>
                <a:spcPts val="0"/>
              </a:spcAft>
              <a:buClr>
                <a:srgbClr val="000000"/>
              </a:buClr>
              <a:buSzPts val="1600"/>
              <a:buFont typeface="Arial"/>
              <a:buChar char="•"/>
            </a:pPr>
            <a:r>
              <a:rPr lang="el-GR" sz="1600">
                <a:solidFill>
                  <a:srgbClr val="000000"/>
                </a:solidFill>
                <a:latin typeface="Century Gothic"/>
                <a:ea typeface="Century Gothic"/>
                <a:cs typeface="Century Gothic"/>
                <a:sym typeface="Century Gothic"/>
              </a:rPr>
              <a:t>Η θάλασσα είναι εντυπωσιακή με απίστευτα καθαρά νερά, ιδανική για κολύμβηση με αναπνευστήρα.</a:t>
            </a:r>
            <a:endParaRPr/>
          </a:p>
          <a:p>
            <a:pPr indent="-101600" lvl="0" marL="0" marR="0" rtl="0" algn="l">
              <a:spcBef>
                <a:spcPts val="0"/>
              </a:spcBef>
              <a:spcAft>
                <a:spcPts val="0"/>
              </a:spcAft>
              <a:buClr>
                <a:srgbClr val="000000"/>
              </a:buClr>
              <a:buSzPts val="1600"/>
              <a:buFont typeface="Arial"/>
              <a:buChar char="•"/>
            </a:pPr>
            <a:r>
              <a:rPr lang="el-GR" sz="1600">
                <a:solidFill>
                  <a:srgbClr val="000000"/>
                </a:solidFill>
                <a:latin typeface="Century Gothic"/>
                <a:ea typeface="Century Gothic"/>
                <a:cs typeface="Century Gothic"/>
                <a:sym typeface="Century Gothic"/>
              </a:rPr>
              <a:t>Η εντυπωσιακή καθαρότητα της</a:t>
            </a:r>
            <a:endParaRPr/>
          </a:p>
          <a:p>
            <a:pPr indent="0" lvl="0" marL="0" marR="0" rtl="0" algn="l">
              <a:spcBef>
                <a:spcPts val="0"/>
              </a:spcBef>
              <a:spcAft>
                <a:spcPts val="0"/>
              </a:spcAft>
              <a:buClr>
                <a:schemeClr val="lt1"/>
              </a:buClr>
              <a:buSzPts val="1600"/>
              <a:buFont typeface="Arial"/>
              <a:buNone/>
            </a:pPr>
            <a:r>
              <a:t/>
            </a:r>
            <a:endParaRPr sz="16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br>
              <a:rPr lang="el-GR" sz="1800">
                <a:solidFill>
                  <a:schemeClr val="lt1"/>
                </a:solidFill>
                <a:latin typeface="Century Gothic"/>
                <a:ea typeface="Century Gothic"/>
                <a:cs typeface="Century Gothic"/>
                <a:sym typeface="Century Gothic"/>
              </a:rPr>
            </a:br>
            <a:endParaRPr sz="1800">
              <a:solidFill>
                <a:schemeClr val="lt1"/>
              </a:solidFill>
              <a:latin typeface="Century Gothic"/>
              <a:ea typeface="Century Gothic"/>
              <a:cs typeface="Century Gothic"/>
              <a:sym typeface="Century Gothic"/>
            </a:endParaRPr>
          </a:p>
        </p:txBody>
      </p:sp>
      <p:pic>
        <p:nvPicPr>
          <p:cNvPr descr="agios-prokopios.png" id="218" name="Google Shape;218;p28"/>
          <p:cNvPicPr preferRelativeResize="0"/>
          <p:nvPr/>
        </p:nvPicPr>
        <p:blipFill rotWithShape="1">
          <a:blip r:embed="rId4">
            <a:alphaModFix/>
          </a:blip>
          <a:srcRect b="0" l="0" r="0" t="0"/>
          <a:stretch/>
        </p:blipFill>
        <p:spPr>
          <a:xfrm>
            <a:off x="5572132" y="3857628"/>
            <a:ext cx="3214710" cy="2306063"/>
          </a:xfrm>
          <a:prstGeom prst="rect">
            <a:avLst/>
          </a:prstGeom>
          <a:noFill/>
          <a:ln>
            <a:noFill/>
          </a:ln>
          <a:effectLst>
            <a:outerShdw blurRad="190500" rotWithShape="0" algn="tl">
              <a:srgbClr val="000000">
                <a:alpha val="69803"/>
              </a:srgbClr>
            </a:outerShdw>
          </a:effec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E9EFF">
                <a:alpha val="47843"/>
              </a:srgbClr>
            </a:gs>
            <a:gs pos="39999">
              <a:srgbClr val="85C2FF"/>
            </a:gs>
            <a:gs pos="70000">
              <a:srgbClr val="C4D6EB"/>
            </a:gs>
            <a:gs pos="100000">
              <a:srgbClr val="FFEBFA"/>
            </a:gs>
          </a:gsLst>
          <a:lin ang="5400000" scaled="0"/>
        </a:gradFill>
      </p:bgPr>
    </p:bg>
    <p:spTree>
      <p:nvGrpSpPr>
        <p:cNvPr id="222" name="Shape 222"/>
        <p:cNvGrpSpPr/>
        <p:nvPr/>
      </p:nvGrpSpPr>
      <p:grpSpPr>
        <a:xfrm>
          <a:off x="0" y="0"/>
          <a:ext cx="0" cy="0"/>
          <a:chOff x="0" y="0"/>
          <a:chExt cx="0" cy="0"/>
        </a:xfrm>
      </p:grpSpPr>
      <p:sp>
        <p:nvSpPr>
          <p:cNvPr id="223" name="Google Shape;223;p29"/>
          <p:cNvSpPr txBox="1"/>
          <p:nvPr>
            <p:ph type="title"/>
          </p:nvPr>
        </p:nvSpPr>
        <p:spPr>
          <a:xfrm>
            <a:off x="457200" y="267494"/>
            <a:ext cx="8229600" cy="1089804"/>
          </a:xfrm>
          <a:prstGeom prst="rect">
            <a:avLst/>
          </a:prstGeom>
          <a:noFill/>
          <a:ln>
            <a:noFill/>
          </a:ln>
        </p:spPr>
        <p:txBody>
          <a:bodyPr anchorCtr="0" anchor="ctr" bIns="45700" lIns="91425" spcFirstLastPara="1" rIns="91425" wrap="square" tIns="45700">
            <a:normAutofit/>
          </a:bodyPr>
          <a:lstStyle/>
          <a:p>
            <a:pPr indent="0" lvl="0" marL="484632" rtl="0" algn="ctr">
              <a:spcBef>
                <a:spcPts val="0"/>
              </a:spcBef>
              <a:spcAft>
                <a:spcPts val="0"/>
              </a:spcAft>
              <a:buClr>
                <a:srgbClr val="B1C9F7"/>
              </a:buClr>
              <a:buSzPts val="6000"/>
              <a:buFont typeface="Century Gothic"/>
              <a:buNone/>
            </a:pPr>
            <a:r>
              <a:rPr b="1" lang="el-GR" sz="6000"/>
              <a:t>ΤΈΛΟΣ</a:t>
            </a:r>
            <a:r>
              <a:rPr b="1" lang="el-GR" sz="5400"/>
              <a:t> </a:t>
            </a:r>
            <a:endParaRPr b="1" sz="5400"/>
          </a:p>
        </p:txBody>
      </p:sp>
      <p:sp>
        <p:nvSpPr>
          <p:cNvPr id="224" name="Google Shape;224;p29"/>
          <p:cNvSpPr txBox="1"/>
          <p:nvPr/>
        </p:nvSpPr>
        <p:spPr>
          <a:xfrm>
            <a:off x="357158" y="1214422"/>
            <a:ext cx="8572560"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l-GR" sz="2000">
                <a:solidFill>
                  <a:srgbClr val="000000"/>
                </a:solidFill>
                <a:latin typeface="Century Gothic"/>
                <a:ea typeface="Century Gothic"/>
                <a:cs typeface="Century Gothic"/>
                <a:sym typeface="Century Gothic"/>
              </a:rPr>
              <a:t>Εργασία των μαθητριών του τμήματος Β’2:</a:t>
            </a:r>
            <a:endParaRPr/>
          </a:p>
          <a:p>
            <a:pPr indent="0" lvl="0" marL="0" marR="0" rtl="0" algn="l">
              <a:spcBef>
                <a:spcPts val="0"/>
              </a:spcBef>
              <a:spcAft>
                <a:spcPts val="0"/>
              </a:spcAft>
              <a:buNone/>
            </a:pPr>
            <a:r>
              <a:t/>
            </a:r>
            <a:endParaRPr b="1" sz="2000">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rPr b="1" lang="el-GR" sz="2000">
                <a:solidFill>
                  <a:srgbClr val="000000"/>
                </a:solidFill>
                <a:latin typeface="Century Gothic"/>
                <a:ea typeface="Century Gothic"/>
                <a:cs typeface="Century Gothic"/>
                <a:sym typeface="Century Gothic"/>
              </a:rPr>
              <a:t>Κωνσταντίνας Θώδα </a:t>
            </a:r>
            <a:endParaRPr/>
          </a:p>
          <a:p>
            <a:pPr indent="0" lvl="0" marL="0" marR="0" rtl="0" algn="ctr">
              <a:spcBef>
                <a:spcPts val="0"/>
              </a:spcBef>
              <a:spcAft>
                <a:spcPts val="0"/>
              </a:spcAft>
              <a:buNone/>
            </a:pPr>
            <a:r>
              <a:rPr b="1" lang="el-GR" sz="2000">
                <a:solidFill>
                  <a:srgbClr val="000000"/>
                </a:solidFill>
                <a:latin typeface="Century Gothic"/>
                <a:ea typeface="Century Gothic"/>
                <a:cs typeface="Century Gothic"/>
                <a:sym typeface="Century Gothic"/>
              </a:rPr>
              <a:t>και </a:t>
            </a:r>
            <a:endParaRPr/>
          </a:p>
          <a:p>
            <a:pPr indent="0" lvl="0" marL="0" marR="0" rtl="0" algn="ctr">
              <a:spcBef>
                <a:spcPts val="0"/>
              </a:spcBef>
              <a:spcAft>
                <a:spcPts val="0"/>
              </a:spcAft>
              <a:buNone/>
            </a:pPr>
            <a:r>
              <a:rPr b="1" lang="el-GR" sz="2000">
                <a:solidFill>
                  <a:srgbClr val="000000"/>
                </a:solidFill>
                <a:latin typeface="Century Gothic"/>
                <a:ea typeface="Century Gothic"/>
                <a:cs typeface="Century Gothic"/>
                <a:sym typeface="Century Gothic"/>
              </a:rPr>
              <a:t>Ελένης Ιωαννίδου </a:t>
            </a:r>
            <a:endParaRPr/>
          </a:p>
        </p:txBody>
      </p:sp>
      <p:pic>
        <p:nvPicPr>
          <p:cNvPr descr="naxos-diakopes-2.jpg" id="225" name="Google Shape;225;p29"/>
          <p:cNvPicPr preferRelativeResize="0"/>
          <p:nvPr/>
        </p:nvPicPr>
        <p:blipFill rotWithShape="1">
          <a:blip r:embed="rId3">
            <a:alphaModFix/>
          </a:blip>
          <a:srcRect b="0" l="0" r="0" t="0"/>
          <a:stretch/>
        </p:blipFill>
        <p:spPr>
          <a:xfrm>
            <a:off x="214282" y="2928934"/>
            <a:ext cx="4286280" cy="3074750"/>
          </a:xfrm>
          <a:prstGeom prst="rect">
            <a:avLst/>
          </a:prstGeom>
          <a:noFill/>
          <a:ln>
            <a:noFill/>
          </a:ln>
          <a:effectLst>
            <a:outerShdw blurRad="190500" rotWithShape="0" algn="tl">
              <a:srgbClr val="000000">
                <a:alpha val="69803"/>
              </a:srgbClr>
            </a:outerShdw>
          </a:effectLst>
        </p:spPr>
      </p:pic>
      <p:pic>
        <p:nvPicPr>
          <p:cNvPr descr="naxos-topos-15-e1589646792204-1024x678.jpg" id="226" name="Google Shape;226;p29"/>
          <p:cNvPicPr preferRelativeResize="0"/>
          <p:nvPr/>
        </p:nvPicPr>
        <p:blipFill rotWithShape="1">
          <a:blip r:embed="rId4">
            <a:alphaModFix/>
          </a:blip>
          <a:srcRect b="0" l="0" r="0" t="0"/>
          <a:stretch/>
        </p:blipFill>
        <p:spPr>
          <a:xfrm>
            <a:off x="5143503" y="4071942"/>
            <a:ext cx="3668415" cy="2428892"/>
          </a:xfrm>
          <a:prstGeom prst="rect">
            <a:avLst/>
          </a:prstGeom>
          <a:noFill/>
          <a:ln>
            <a:noFill/>
          </a:ln>
          <a:effectLst>
            <a:outerShdw blurRad="190500" rotWithShape="0" algn="tl">
              <a:srgbClr val="000000">
                <a:alpha val="69803"/>
              </a:srgbClr>
            </a:outerShdw>
          </a:effectLst>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ph type="title"/>
          </p:nvPr>
        </p:nvSpPr>
        <p:spPr>
          <a:xfrm rot="-5400000">
            <a:off x="-2295144" y="2882264"/>
            <a:ext cx="5943600" cy="9144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B1C9F7"/>
              </a:buClr>
              <a:buSzPts val="4000"/>
              <a:buFont typeface="Century Gothic"/>
              <a:buNone/>
            </a:pPr>
            <a:r>
              <a:rPr b="1" lang="el-GR" sz="4000"/>
              <a:t>ΧΆΡΤΗΣ ΤΗΣ ΝΆΞΟΥ </a:t>
            </a:r>
            <a:endParaRPr b="1" sz="4000"/>
          </a:p>
        </p:txBody>
      </p:sp>
      <p:pic>
        <p:nvPicPr>
          <p:cNvPr descr="mapNaxGreek.gif" id="102" name="Google Shape;102;p14"/>
          <p:cNvPicPr preferRelativeResize="0"/>
          <p:nvPr/>
        </p:nvPicPr>
        <p:blipFill rotWithShape="1">
          <a:blip r:embed="rId3">
            <a:alphaModFix/>
          </a:blip>
          <a:srcRect b="46875" l="0" r="67500" t="0"/>
          <a:stretch/>
        </p:blipFill>
        <p:spPr>
          <a:xfrm>
            <a:off x="2214546" y="214290"/>
            <a:ext cx="4929222" cy="6445907"/>
          </a:xfrm>
          <a:prstGeom prst="rect">
            <a:avLst/>
          </a:prstGeom>
          <a:noFill/>
          <a:ln>
            <a:noFill/>
          </a:ln>
          <a:effectLst>
            <a:outerShdw blurRad="190500" rotWithShape="0" algn="tl">
              <a:srgbClr val="000000">
                <a:alpha val="69803"/>
              </a:srgbClr>
            </a:outerShdw>
          </a:effectLst>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mapNaxGreek.gif" id="107" name="Google Shape;107;p15"/>
          <p:cNvPicPr preferRelativeResize="0"/>
          <p:nvPr/>
        </p:nvPicPr>
        <p:blipFill rotWithShape="1">
          <a:blip r:embed="rId3">
            <a:alphaModFix/>
          </a:blip>
          <a:srcRect b="46875" l="0" r="67500" t="0"/>
          <a:stretch/>
        </p:blipFill>
        <p:spPr>
          <a:xfrm>
            <a:off x="4214810" y="357166"/>
            <a:ext cx="4714908" cy="6165650"/>
          </a:xfrm>
          <a:prstGeom prst="rect">
            <a:avLst/>
          </a:prstGeom>
          <a:noFill/>
          <a:ln>
            <a:noFill/>
          </a:ln>
          <a:effectLst>
            <a:outerShdw blurRad="190500" rotWithShape="0" algn="tl">
              <a:srgbClr val="000000">
                <a:alpha val="69803"/>
              </a:srgbClr>
            </a:outerShdw>
          </a:effectLst>
        </p:spPr>
      </p:pic>
      <p:sp>
        <p:nvSpPr>
          <p:cNvPr id="108" name="Google Shape;108;p15"/>
          <p:cNvSpPr txBox="1"/>
          <p:nvPr/>
        </p:nvSpPr>
        <p:spPr>
          <a:xfrm>
            <a:off x="214282" y="142852"/>
            <a:ext cx="4071966" cy="72943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1800" u="none" cap="none" strike="noStrike">
                <a:solidFill>
                  <a:srgbClr val="000000"/>
                </a:solidFill>
                <a:latin typeface="Century Gothic"/>
                <a:ea typeface="Century Gothic"/>
                <a:cs typeface="Century Gothic"/>
                <a:sym typeface="Century Gothic"/>
              </a:rPr>
              <a:t>Η </a:t>
            </a:r>
            <a:r>
              <a:rPr b="1" i="0" lang="el-GR" sz="1800" u="none" cap="none" strike="noStrike">
                <a:solidFill>
                  <a:srgbClr val="000000"/>
                </a:solidFill>
                <a:latin typeface="Century Gothic"/>
                <a:ea typeface="Century Gothic"/>
                <a:cs typeface="Century Gothic"/>
                <a:sym typeface="Century Gothic"/>
              </a:rPr>
              <a:t>Νάξος</a:t>
            </a:r>
            <a:r>
              <a:rPr b="0" i="0" lang="el-GR" sz="1800" u="none" cap="none" strike="noStrike">
                <a:solidFill>
                  <a:srgbClr val="000000"/>
                </a:solidFill>
                <a:latin typeface="Century Gothic"/>
                <a:ea typeface="Century Gothic"/>
                <a:cs typeface="Century Gothic"/>
                <a:sym typeface="Century Gothic"/>
              </a:rPr>
              <a:t> είναι το πρώτο σε μέγεθος νησί των Κυκλάδων, με έκταση 429,79 τ.χλμ. Πρωτεύουσα της Νάξου είναι η Χώρα Νάξου, με 7.070 κατοίκους. Υπήρξε το κέντρο του αρχαϊκού κυκλαδικού πολιτισμού. Το νησί είναι γνωστό ως πηγή σμύριδας, ενός πετρώματος πλούσιου σε κορούνδιο, το οποίο μέχρι τη σύγχρονη εποχή ήταν ένα από τα καλύτερα διαθέσιμα λειαντικά. Η Νάξος είναι το μεγαλύτερο και το πιο εύφορο νησί των Κυκλάδων. Βρίσκεται στο κέντρο περίπου των Κυκλάδων, νότια της Μυκόνου και ανατολικά της Πάρου. Έχει έκταση 430 τετρ. χλμ. και μήκος ακτών 148 χλμ. Το κλίμα του νησιού είναι μεσογειακό, ήπιο και ξηρό, με δροσερά καλοκαίρια και ήπιους χειμώνες. </a:t>
            </a:r>
            <a:endParaRPr/>
          </a:p>
          <a:p>
            <a:pPr indent="0" lvl="0" marL="0" marR="0" rtl="0" algn="l">
              <a:spcBef>
                <a:spcPts val="0"/>
              </a:spcBef>
              <a:spcAft>
                <a:spcPts val="0"/>
              </a:spcAft>
              <a:buNone/>
            </a:pPr>
            <a:r>
              <a:rPr lang="el-GR" sz="1800">
                <a:solidFill>
                  <a:srgbClr val="000000"/>
                </a:solidFill>
                <a:latin typeface="Century Gothic"/>
                <a:ea typeface="Century Gothic"/>
                <a:cs typeface="Century Gothic"/>
                <a:sym typeface="Century Gothic"/>
              </a:rPr>
              <a:t>Δίκαια χαρακτηρίζεται </a:t>
            </a:r>
            <a:r>
              <a:rPr b="1" lang="el-GR" sz="1800">
                <a:solidFill>
                  <a:srgbClr val="000000"/>
                </a:solidFill>
                <a:latin typeface="Century Gothic"/>
                <a:ea typeface="Century Gothic"/>
                <a:cs typeface="Century Gothic"/>
                <a:sym typeface="Century Gothic"/>
              </a:rPr>
              <a:t>η ‘Βασίλισσα των Κυκλάδων’ </a:t>
            </a:r>
            <a:endParaRPr/>
          </a:p>
          <a:p>
            <a:pPr indent="0" lvl="0" marL="0" marR="0" rtl="0" algn="l">
              <a:spcBef>
                <a:spcPts val="0"/>
              </a:spcBef>
              <a:spcAft>
                <a:spcPts val="0"/>
              </a:spcAft>
              <a:buNone/>
            </a:pPr>
            <a:r>
              <a:t/>
            </a:r>
            <a:endParaRPr sz="18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rgbClr val="000000"/>
              </a:solidFill>
              <a:latin typeface="Century Gothic"/>
              <a:ea typeface="Century Gothic"/>
              <a:cs typeface="Century Gothic"/>
              <a:sym typeface="Century Gothic"/>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mapNaxGreek.gif" id="113" name="Google Shape;113;p16"/>
          <p:cNvPicPr preferRelativeResize="0"/>
          <p:nvPr/>
        </p:nvPicPr>
        <p:blipFill rotWithShape="1">
          <a:blip r:embed="rId3">
            <a:alphaModFix/>
          </a:blip>
          <a:srcRect b="46875" l="0" r="67500" t="0"/>
          <a:stretch/>
        </p:blipFill>
        <p:spPr>
          <a:xfrm>
            <a:off x="4929190" y="1428736"/>
            <a:ext cx="4000496" cy="5231418"/>
          </a:xfrm>
          <a:prstGeom prst="rect">
            <a:avLst/>
          </a:prstGeom>
          <a:noFill/>
          <a:ln>
            <a:noFill/>
          </a:ln>
          <a:effectLst>
            <a:outerShdw blurRad="190500" rotWithShape="0" algn="tl">
              <a:srgbClr val="000000">
                <a:alpha val="69803"/>
              </a:srgbClr>
            </a:outerShdw>
          </a:effectLst>
        </p:spPr>
      </p:pic>
      <p:pic>
        <p:nvPicPr>
          <p:cNvPr descr="2_F-24368773.jpg" id="114" name="Google Shape;114;p16"/>
          <p:cNvPicPr preferRelativeResize="0"/>
          <p:nvPr/>
        </p:nvPicPr>
        <p:blipFill rotWithShape="1">
          <a:blip r:embed="rId4">
            <a:alphaModFix/>
          </a:blip>
          <a:srcRect b="3975" l="0" r="20588" t="0"/>
          <a:stretch/>
        </p:blipFill>
        <p:spPr>
          <a:xfrm>
            <a:off x="214282" y="142852"/>
            <a:ext cx="4443608" cy="5929354"/>
          </a:xfrm>
          <a:prstGeom prst="rect">
            <a:avLst/>
          </a:prstGeom>
          <a:noFill/>
          <a:ln>
            <a:noFill/>
          </a:ln>
          <a:effectLst>
            <a:outerShdw blurRad="292100" rotWithShape="0" algn="tl" dir="2700000" dist="139700">
              <a:srgbClr val="333333">
                <a:alpha val="64705"/>
              </a:srgbClr>
            </a:outerShdw>
          </a:effectLst>
        </p:spPr>
      </p:pic>
      <p:sp>
        <p:nvSpPr>
          <p:cNvPr id="115" name="Google Shape;115;p16"/>
          <p:cNvSpPr/>
          <p:nvPr/>
        </p:nvSpPr>
        <p:spPr>
          <a:xfrm>
            <a:off x="578224" y="185418"/>
            <a:ext cx="969697" cy="676891"/>
          </a:xfrm>
          <a:custGeom>
            <a:rect b="b" l="l" r="r" t="t"/>
            <a:pathLst>
              <a:path extrusionOk="0" h="676891" w="969697">
                <a:moveTo>
                  <a:pt x="497541" y="29735"/>
                </a:moveTo>
                <a:cubicBezTo>
                  <a:pt x="398929" y="34217"/>
                  <a:pt x="300168" y="36149"/>
                  <a:pt x="201705" y="43182"/>
                </a:cubicBezTo>
                <a:cubicBezTo>
                  <a:pt x="174509" y="45125"/>
                  <a:pt x="146191" y="46142"/>
                  <a:pt x="121023" y="56629"/>
                </a:cubicBezTo>
                <a:cubicBezTo>
                  <a:pt x="91187" y="69061"/>
                  <a:pt x="40341" y="110417"/>
                  <a:pt x="40341" y="110417"/>
                </a:cubicBezTo>
                <a:cubicBezTo>
                  <a:pt x="26743" y="130815"/>
                  <a:pt x="0" y="163262"/>
                  <a:pt x="0" y="191100"/>
                </a:cubicBezTo>
                <a:cubicBezTo>
                  <a:pt x="0" y="195970"/>
                  <a:pt x="1129" y="386476"/>
                  <a:pt x="26894" y="446594"/>
                </a:cubicBezTo>
                <a:cubicBezTo>
                  <a:pt x="45197" y="489301"/>
                  <a:pt x="93382" y="527027"/>
                  <a:pt x="134470" y="540723"/>
                </a:cubicBezTo>
                <a:cubicBezTo>
                  <a:pt x="161364" y="549688"/>
                  <a:pt x="189796" y="554939"/>
                  <a:pt x="215152" y="567617"/>
                </a:cubicBezTo>
                <a:cubicBezTo>
                  <a:pt x="233082" y="576582"/>
                  <a:pt x="249340" y="590311"/>
                  <a:pt x="268941" y="594511"/>
                </a:cubicBezTo>
                <a:cubicBezTo>
                  <a:pt x="312988" y="603950"/>
                  <a:pt x="358533" y="604055"/>
                  <a:pt x="403411" y="607958"/>
                </a:cubicBezTo>
                <a:cubicBezTo>
                  <a:pt x="461634" y="613021"/>
                  <a:pt x="519952" y="616923"/>
                  <a:pt x="578223" y="621406"/>
                </a:cubicBezTo>
                <a:cubicBezTo>
                  <a:pt x="794010" y="611597"/>
                  <a:pt x="823337" y="676891"/>
                  <a:pt x="914400" y="567617"/>
                </a:cubicBezTo>
                <a:cubicBezTo>
                  <a:pt x="924746" y="555202"/>
                  <a:pt x="932329" y="540723"/>
                  <a:pt x="941294" y="527276"/>
                </a:cubicBezTo>
                <a:cubicBezTo>
                  <a:pt x="945776" y="509347"/>
                  <a:pt x="949664" y="491258"/>
                  <a:pt x="954741" y="473488"/>
                </a:cubicBezTo>
                <a:cubicBezTo>
                  <a:pt x="958635" y="459859"/>
                  <a:pt x="968188" y="447321"/>
                  <a:pt x="968188" y="433147"/>
                </a:cubicBezTo>
                <a:cubicBezTo>
                  <a:pt x="968188" y="404915"/>
                  <a:pt x="969697" y="274800"/>
                  <a:pt x="941294" y="217994"/>
                </a:cubicBezTo>
                <a:cubicBezTo>
                  <a:pt x="919330" y="174067"/>
                  <a:pt x="882126" y="140000"/>
                  <a:pt x="833717" y="123864"/>
                </a:cubicBezTo>
                <a:cubicBezTo>
                  <a:pt x="820270" y="119382"/>
                  <a:pt x="806054" y="116756"/>
                  <a:pt x="793376" y="110417"/>
                </a:cubicBezTo>
                <a:cubicBezTo>
                  <a:pt x="778921" y="103189"/>
                  <a:pt x="767803" y="90087"/>
                  <a:pt x="753035" y="83523"/>
                </a:cubicBezTo>
                <a:cubicBezTo>
                  <a:pt x="727129" y="72009"/>
                  <a:pt x="697708" y="69307"/>
                  <a:pt x="672352" y="56629"/>
                </a:cubicBezTo>
                <a:cubicBezTo>
                  <a:pt x="624540" y="32723"/>
                  <a:pt x="624390" y="29479"/>
                  <a:pt x="578223" y="16288"/>
                </a:cubicBezTo>
                <a:cubicBezTo>
                  <a:pt x="560453" y="11211"/>
                  <a:pt x="542840" y="4514"/>
                  <a:pt x="524435" y="2841"/>
                </a:cubicBezTo>
                <a:cubicBezTo>
                  <a:pt x="493187" y="0"/>
                  <a:pt x="461682" y="2841"/>
                  <a:pt x="430305" y="2841"/>
                </a:cubicBezTo>
              </a:path>
            </a:pathLst>
          </a:custGeom>
          <a:noFill/>
          <a:ln cap="flat" cmpd="sng" w="25400">
            <a:solidFill>
              <a:srgbClr val="000000"/>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116" name="Google Shape;116;p16"/>
          <p:cNvCxnSpPr/>
          <p:nvPr/>
        </p:nvCxnSpPr>
        <p:spPr>
          <a:xfrm flipH="1">
            <a:off x="1714480" y="500042"/>
            <a:ext cx="3857652" cy="71438"/>
          </a:xfrm>
          <a:prstGeom prst="straightConnector1">
            <a:avLst/>
          </a:prstGeom>
          <a:noFill/>
          <a:ln cap="flat" cmpd="sng" w="25400">
            <a:solidFill>
              <a:srgbClr val="000000"/>
            </a:solidFill>
            <a:prstDash val="solid"/>
            <a:round/>
            <a:headEnd len="sm" w="sm" type="none"/>
            <a:tailEnd len="med" w="med" type="stealth"/>
          </a:ln>
          <a:effectLst>
            <a:outerShdw blurRad="63500" rotWithShape="0" algn="t" dir="14700000" dist="25400">
              <a:srgbClr val="000000">
                <a:alpha val="49803"/>
              </a:srgbClr>
            </a:outerShdw>
          </a:effectLst>
        </p:spPr>
      </p:cxnSp>
      <p:sp>
        <p:nvSpPr>
          <p:cNvPr id="117" name="Google Shape;117;p16"/>
          <p:cNvSpPr txBox="1"/>
          <p:nvPr/>
        </p:nvSpPr>
        <p:spPr>
          <a:xfrm>
            <a:off x="5786446" y="214290"/>
            <a:ext cx="314327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Η ΠΟΡΤΑΡΑ ΤΗΣ ΝΑΞΟΥ </a:t>
            </a:r>
            <a:endParaRPr b="1" sz="2800">
              <a:solidFill>
                <a:srgbClr val="EDF2FA"/>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267494"/>
            <a:ext cx="8229600" cy="589738"/>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B1C9F7"/>
              </a:buClr>
              <a:buSzPts val="3200"/>
              <a:buFont typeface="Century Gothic"/>
              <a:buNone/>
            </a:pPr>
            <a:r>
              <a:rPr b="1" lang="el-GR" sz="3200"/>
              <a:t>ΠΟΡΤΑΡΑ – ΝΑΟΣ ΤΟΥ ΑΠΟΛΛΩΝΑ </a:t>
            </a:r>
            <a:endParaRPr b="1" sz="3200"/>
          </a:p>
        </p:txBody>
      </p:sp>
      <p:sp>
        <p:nvSpPr>
          <p:cNvPr id="123" name="Google Shape;123;p17"/>
          <p:cNvSpPr txBox="1"/>
          <p:nvPr/>
        </p:nvSpPr>
        <p:spPr>
          <a:xfrm>
            <a:off x="285720" y="1000108"/>
            <a:ext cx="4143404" cy="53578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Η Πορτάρα Νάξου, διάσημη και μοναδική σε όλον τον κόσμο, αποτελεί μέχρι και σήμερα ένα σαγηνευτικό και άλυτο μυστήριο, γύρω από την οποία έχουν γραφτεί και λεχθεί πάρα πολλά. Πρόκειται για τη μεγάλη μαρμάρινη πύλη που στέκεται ψηλά στη νησίδα Παλάτια, η οποία σήμερα είναι ενωμένη με τη Χώρα της Νάξου και ασφαλώς είναι το πιο πολυφωτογραφημένο σημείο του πανέμορφου νησιού, η αγαπημένη στάση όλων των τουριστών για να απολαύσουν το ηλιοβασίλεμα. Είναι δε το πρώτο πράγμα που αντικρίζει κάθε ταξιδιώτης φτάνοντας με το πλοίο στη Νάξο και σίγουρα ένα από τα θεάματα που δεν θα ξεχάσει ποτέ του φεύγοντας από αυτήν. Εντυπωσιακή τόσο για το μέγεθος όσο και την κατασκευή της, μοιάζει να στέκεται στην αιωνιότητα και να οδηγεί παντού και πουθενά.</a:t>
            </a:r>
            <a:endParaRPr sz="1600">
              <a:solidFill>
                <a:srgbClr val="000000"/>
              </a:solidFill>
              <a:latin typeface="Century Gothic"/>
              <a:ea typeface="Century Gothic"/>
              <a:cs typeface="Century Gothic"/>
              <a:sym typeface="Century Gothic"/>
            </a:endParaRPr>
          </a:p>
        </p:txBody>
      </p:sp>
      <p:pic>
        <p:nvPicPr>
          <p:cNvPr descr="shutterstock_255294973.jpg" id="124" name="Google Shape;124;p17"/>
          <p:cNvPicPr preferRelativeResize="0"/>
          <p:nvPr/>
        </p:nvPicPr>
        <p:blipFill rotWithShape="1">
          <a:blip r:embed="rId3">
            <a:alphaModFix/>
          </a:blip>
          <a:srcRect b="0" l="0" r="0" t="0"/>
          <a:stretch/>
        </p:blipFill>
        <p:spPr>
          <a:xfrm>
            <a:off x="4463119" y="1714488"/>
            <a:ext cx="4680881" cy="3188836"/>
          </a:xfrm>
          <a:prstGeom prst="rect">
            <a:avLst/>
          </a:prstGeom>
          <a:noFill/>
          <a:ln>
            <a:noFill/>
          </a:ln>
          <a:effectLst>
            <a:outerShdw blurRad="190500" rotWithShape="0" algn="tl">
              <a:srgbClr val="000000">
                <a:alpha val="69803"/>
              </a:srgbClr>
            </a:outerShdw>
          </a:effectLst>
        </p:spPr>
      </p:pic>
      <p:sp>
        <p:nvSpPr>
          <p:cNvPr id="125" name="Google Shape;125;p17"/>
          <p:cNvSpPr txBox="1"/>
          <p:nvPr/>
        </p:nvSpPr>
        <p:spPr>
          <a:xfrm>
            <a:off x="4429124" y="4429132"/>
            <a:ext cx="43577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457200" y="267494"/>
            <a:ext cx="8229600" cy="661176"/>
          </a:xfrm>
          <a:prstGeom prst="rect">
            <a:avLst/>
          </a:prstGeom>
          <a:noFill/>
          <a:ln>
            <a:noFill/>
          </a:ln>
        </p:spPr>
        <p:txBody>
          <a:bodyPr anchorCtr="0" anchor="ctr" bIns="45700" lIns="91425" spcFirstLastPara="1" rIns="91425" wrap="square" tIns="45700">
            <a:normAutofit/>
          </a:bodyPr>
          <a:lstStyle/>
          <a:p>
            <a:pPr indent="0" lvl="0" marL="484632" rtl="0" algn="l">
              <a:spcBef>
                <a:spcPts val="0"/>
              </a:spcBef>
              <a:spcAft>
                <a:spcPts val="0"/>
              </a:spcAft>
              <a:buClr>
                <a:srgbClr val="B1C9F7"/>
              </a:buClr>
              <a:buSzPts val="3200"/>
              <a:buFont typeface="Century Gothic"/>
              <a:buNone/>
            </a:pPr>
            <a:r>
              <a:rPr b="1" lang="el-GR" sz="3200"/>
              <a:t>ΠΟΡΤΑΡΑ – ΝΑΟΣ ΤΟΥ ΑΠΟΛΛΩΝΑ </a:t>
            </a:r>
            <a:endParaRPr sz="3200"/>
          </a:p>
        </p:txBody>
      </p:sp>
      <p:pic>
        <p:nvPicPr>
          <p:cNvPr descr="Naxos-Portara-2836923310.jpg" id="131" name="Google Shape;131;p18"/>
          <p:cNvPicPr preferRelativeResize="0"/>
          <p:nvPr/>
        </p:nvPicPr>
        <p:blipFill rotWithShape="1">
          <a:blip r:embed="rId3">
            <a:alphaModFix/>
          </a:blip>
          <a:srcRect b="0" l="0" r="0" t="0"/>
          <a:stretch/>
        </p:blipFill>
        <p:spPr>
          <a:xfrm>
            <a:off x="357158" y="928670"/>
            <a:ext cx="4357718" cy="2906599"/>
          </a:xfrm>
          <a:prstGeom prst="rect">
            <a:avLst/>
          </a:prstGeom>
          <a:noFill/>
          <a:ln>
            <a:noFill/>
          </a:ln>
          <a:effectLst>
            <a:outerShdw blurRad="190500" rotWithShape="0" algn="tl">
              <a:srgbClr val="000000">
                <a:alpha val="69803"/>
              </a:srgbClr>
            </a:outerShdw>
          </a:effectLst>
        </p:spPr>
      </p:pic>
      <p:sp>
        <p:nvSpPr>
          <p:cNvPr id="132" name="Google Shape;132;p18"/>
          <p:cNvSpPr txBox="1"/>
          <p:nvPr/>
        </p:nvSpPr>
        <p:spPr>
          <a:xfrm>
            <a:off x="4929190" y="1000108"/>
            <a:ext cx="3929090" cy="56421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600">
                <a:solidFill>
                  <a:srgbClr val="000000"/>
                </a:solidFill>
                <a:latin typeface="Century Gothic"/>
                <a:ea typeface="Century Gothic"/>
                <a:cs typeface="Century Gothic"/>
                <a:sym typeface="Century Gothic"/>
              </a:rPr>
              <a:t>Οι απόψεις διίστανται γύρω από αυτό το τιτανίων διαστάσεων κομψοτέχνημα.  Άλλοι λένε πως ήταν η Πορτάρα Νάξου ήταν είσοδος για τον ναό του Απόλλωνα καθώς είναι στραμμένη προς τη Δήλο, το λίκνο του θεού του Ηλίου. Επίσης, πολλοί υποστηρίζουν πως φτιάχτηκε για να οδηγεί από τον πρόδρομο στον εντυπωσιακό ναό που δεν μπορεί παρά να ανήκει στον πιο αγαπημένο θεό του νησιού, τον Διόνυσο. Συγκεχυμένες όμως είναι και οι θεωρίες για το νησάκι Παλάτια, πάνω στον οποίο είναι χτισμένη. Κατά πολλούς, προέρχεται από τη λέξη Παλλάς, που δεν είναι άλλο από το επίθετο της Αθηνάς, αν και ομολογουμένως ουδέποτε η θεά της Σοφίας σχετίστηκε άμεσα με τη Νάξο.</a:t>
            </a:r>
            <a:endParaRPr/>
          </a:p>
          <a:p>
            <a:pPr indent="0" lvl="0" marL="0" marR="0" rtl="0" algn="l">
              <a:spcBef>
                <a:spcPts val="0"/>
              </a:spcBef>
              <a:spcAft>
                <a:spcPts val="0"/>
              </a:spcAft>
              <a:buNone/>
            </a:pPr>
            <a:br>
              <a:rPr lang="el-GR" sz="1800">
                <a:solidFill>
                  <a:schemeClr val="lt1"/>
                </a:solidFill>
                <a:latin typeface="Century Gothic"/>
                <a:ea typeface="Century Gothic"/>
                <a:cs typeface="Century Gothic"/>
                <a:sym typeface="Century Gothic"/>
              </a:rPr>
            </a:br>
            <a:endParaRPr sz="1800">
              <a:solidFill>
                <a:schemeClr val="lt1"/>
              </a:solidFill>
              <a:latin typeface="Century Gothic"/>
              <a:ea typeface="Century Gothic"/>
              <a:cs typeface="Century Gothic"/>
              <a:sym typeface="Century Gothic"/>
            </a:endParaRPr>
          </a:p>
        </p:txBody>
      </p:sp>
      <p:pic>
        <p:nvPicPr>
          <p:cNvPr descr="portara-naxos-2019-6-26.jpg" id="133" name="Google Shape;133;p18"/>
          <p:cNvPicPr preferRelativeResize="0"/>
          <p:nvPr/>
        </p:nvPicPr>
        <p:blipFill rotWithShape="1">
          <a:blip r:embed="rId4">
            <a:alphaModFix/>
          </a:blip>
          <a:srcRect b="7812" l="21875" r="0" t="0"/>
          <a:stretch/>
        </p:blipFill>
        <p:spPr>
          <a:xfrm>
            <a:off x="571472" y="4000504"/>
            <a:ext cx="4071966" cy="2402461"/>
          </a:xfrm>
          <a:prstGeom prst="rect">
            <a:avLst/>
          </a:prstGeom>
          <a:noFill/>
          <a:ln>
            <a:noFill/>
          </a:ln>
          <a:effectLst>
            <a:outerShdw blurRad="190500" rotWithShape="0" algn="tl">
              <a:srgbClr val="000000">
                <a:alpha val="69803"/>
              </a:srgbClr>
            </a:outerShdw>
          </a:effectLst>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town-map.jpg" id="138" name="Google Shape;138;p19"/>
          <p:cNvPicPr preferRelativeResize="0"/>
          <p:nvPr/>
        </p:nvPicPr>
        <p:blipFill rotWithShape="1">
          <a:blip r:embed="rId3">
            <a:alphaModFix/>
          </a:blip>
          <a:srcRect b="0" l="0" r="0" t="0"/>
          <a:stretch/>
        </p:blipFill>
        <p:spPr>
          <a:xfrm>
            <a:off x="5000628" y="357166"/>
            <a:ext cx="3981791" cy="6072230"/>
          </a:xfrm>
          <a:prstGeom prst="rect">
            <a:avLst/>
          </a:prstGeom>
          <a:noFill/>
          <a:ln>
            <a:noFill/>
          </a:ln>
          <a:effectLst>
            <a:outerShdw blurRad="292100" rotWithShape="0" algn="tl" dir="2700000" dist="139700">
              <a:srgbClr val="333333">
                <a:alpha val="64705"/>
              </a:srgbClr>
            </a:outerShdw>
          </a:effectLst>
        </p:spPr>
      </p:pic>
      <p:sp>
        <p:nvSpPr>
          <p:cNvPr id="139" name="Google Shape;139;p19"/>
          <p:cNvSpPr/>
          <p:nvPr/>
        </p:nvSpPr>
        <p:spPr>
          <a:xfrm>
            <a:off x="6429388" y="2071678"/>
            <a:ext cx="1253289" cy="385652"/>
          </a:xfrm>
          <a:custGeom>
            <a:rect b="b" l="l" r="r" t="t"/>
            <a:pathLst>
              <a:path extrusionOk="0" h="385652" w="1253289">
                <a:moveTo>
                  <a:pt x="728854" y="62922"/>
                </a:moveTo>
                <a:cubicBezTo>
                  <a:pt x="540088" y="0"/>
                  <a:pt x="648946" y="31169"/>
                  <a:pt x="204419" y="62922"/>
                </a:cubicBezTo>
                <a:cubicBezTo>
                  <a:pt x="176142" y="64942"/>
                  <a:pt x="147324" y="74092"/>
                  <a:pt x="123736" y="89817"/>
                </a:cubicBezTo>
                <a:cubicBezTo>
                  <a:pt x="64747" y="129143"/>
                  <a:pt x="96324" y="107014"/>
                  <a:pt x="29607" y="157052"/>
                </a:cubicBezTo>
                <a:cubicBezTo>
                  <a:pt x="20642" y="174981"/>
                  <a:pt x="4708" y="190894"/>
                  <a:pt x="2713" y="210840"/>
                </a:cubicBezTo>
                <a:cubicBezTo>
                  <a:pt x="0" y="237970"/>
                  <a:pt x="525" y="269186"/>
                  <a:pt x="16160" y="291522"/>
                </a:cubicBezTo>
                <a:cubicBezTo>
                  <a:pt x="46588" y="334990"/>
                  <a:pt x="103010" y="349234"/>
                  <a:pt x="150630" y="358758"/>
                </a:cubicBezTo>
                <a:cubicBezTo>
                  <a:pt x="177366" y="364105"/>
                  <a:pt x="204092" y="370650"/>
                  <a:pt x="231313" y="372205"/>
                </a:cubicBezTo>
                <a:cubicBezTo>
                  <a:pt x="361166" y="379625"/>
                  <a:pt x="491289" y="381170"/>
                  <a:pt x="621277" y="385652"/>
                </a:cubicBezTo>
                <a:cubicBezTo>
                  <a:pt x="814018" y="381170"/>
                  <a:pt x="1006890" y="380579"/>
                  <a:pt x="1199501" y="372205"/>
                </a:cubicBezTo>
                <a:cubicBezTo>
                  <a:pt x="1248016" y="370096"/>
                  <a:pt x="1240633" y="356385"/>
                  <a:pt x="1253289" y="318417"/>
                </a:cubicBezTo>
                <a:cubicBezTo>
                  <a:pt x="1248807" y="255664"/>
                  <a:pt x="1250775" y="192114"/>
                  <a:pt x="1239842" y="130158"/>
                </a:cubicBezTo>
                <a:cubicBezTo>
                  <a:pt x="1237033" y="114243"/>
                  <a:pt x="1224376" y="101245"/>
                  <a:pt x="1212948" y="89817"/>
                </a:cubicBezTo>
                <a:cubicBezTo>
                  <a:pt x="1188573" y="65442"/>
                  <a:pt x="1118557" y="36028"/>
                  <a:pt x="1091924" y="36028"/>
                </a:cubicBezTo>
                <a:lnTo>
                  <a:pt x="607830" y="36028"/>
                </a:lnTo>
              </a:path>
            </a:pathLst>
          </a:custGeom>
          <a:noFill/>
          <a:ln cap="flat" cmpd="sng" w="25400">
            <a:solidFill>
              <a:srgbClr val="000000"/>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mapNaxGreek.gif" id="140" name="Google Shape;140;p19"/>
          <p:cNvPicPr preferRelativeResize="0"/>
          <p:nvPr/>
        </p:nvPicPr>
        <p:blipFill rotWithShape="1">
          <a:blip r:embed="rId4">
            <a:alphaModFix/>
          </a:blip>
          <a:srcRect b="46875" l="0" r="67500" t="0"/>
          <a:stretch/>
        </p:blipFill>
        <p:spPr>
          <a:xfrm>
            <a:off x="571472" y="1643050"/>
            <a:ext cx="3824034" cy="5000660"/>
          </a:xfrm>
          <a:prstGeom prst="rect">
            <a:avLst/>
          </a:prstGeom>
          <a:noFill/>
          <a:ln>
            <a:noFill/>
          </a:ln>
          <a:effectLst>
            <a:outerShdw blurRad="190500" rotWithShape="0" algn="tl">
              <a:srgbClr val="000000">
                <a:alpha val="69803"/>
              </a:srgbClr>
            </a:outerShdw>
          </a:effectLst>
        </p:spPr>
      </p:pic>
      <p:cxnSp>
        <p:nvCxnSpPr>
          <p:cNvPr id="141" name="Google Shape;141;p19"/>
          <p:cNvCxnSpPr/>
          <p:nvPr/>
        </p:nvCxnSpPr>
        <p:spPr>
          <a:xfrm>
            <a:off x="3857620" y="642918"/>
            <a:ext cx="2643206" cy="1357322"/>
          </a:xfrm>
          <a:prstGeom prst="straightConnector1">
            <a:avLst/>
          </a:prstGeom>
          <a:noFill/>
          <a:ln cap="flat" cmpd="sng" w="25400">
            <a:solidFill>
              <a:srgbClr val="000000"/>
            </a:solidFill>
            <a:prstDash val="solid"/>
            <a:round/>
            <a:headEnd len="sm" w="sm" type="none"/>
            <a:tailEnd len="med" w="med" type="stealth"/>
          </a:ln>
          <a:effectLst>
            <a:outerShdw blurRad="63500" rotWithShape="0" algn="t" dir="14700000" dist="25400">
              <a:srgbClr val="000000">
                <a:alpha val="49803"/>
              </a:srgbClr>
            </a:outerShdw>
          </a:effectLst>
        </p:spPr>
      </p:cxnSp>
      <p:sp>
        <p:nvSpPr>
          <p:cNvPr id="142" name="Google Shape;142;p19"/>
          <p:cNvSpPr txBox="1"/>
          <p:nvPr/>
        </p:nvSpPr>
        <p:spPr>
          <a:xfrm>
            <a:off x="500034" y="428604"/>
            <a:ext cx="32861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400">
                <a:solidFill>
                  <a:srgbClr val="EDF2FA"/>
                </a:solidFill>
                <a:latin typeface="Century Gothic"/>
                <a:ea typeface="Century Gothic"/>
                <a:cs typeface="Century Gothic"/>
                <a:sym typeface="Century Gothic"/>
              </a:rPr>
              <a:t>Η ΠΑΛΙΑ ΠΟΛΗΣ ΤΗΣ ΝΑΞΟΥ </a:t>
            </a:r>
            <a:endParaRPr b="1" sz="2400">
              <a:solidFill>
                <a:srgbClr val="EDF2FA"/>
              </a:solidFill>
              <a:latin typeface="Century Gothic"/>
              <a:ea typeface="Century Gothic"/>
              <a:cs typeface="Century Gothic"/>
              <a:sym typeface="Century Gothic"/>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457200" y="267494"/>
            <a:ext cx="8229600" cy="732614"/>
          </a:xfrm>
          <a:prstGeom prst="rect">
            <a:avLst/>
          </a:prstGeom>
          <a:noFill/>
          <a:ln>
            <a:noFill/>
          </a:ln>
        </p:spPr>
        <p:txBody>
          <a:bodyPr anchorCtr="0" anchor="ctr" bIns="45700" lIns="91425" spcFirstLastPara="1" rIns="91425" wrap="square" tIns="45700">
            <a:normAutofit/>
          </a:bodyPr>
          <a:lstStyle/>
          <a:p>
            <a:pPr indent="0" lvl="0" marL="484632" rtl="0" algn="ctr">
              <a:spcBef>
                <a:spcPts val="0"/>
              </a:spcBef>
              <a:spcAft>
                <a:spcPts val="0"/>
              </a:spcAft>
              <a:buClr>
                <a:srgbClr val="B1C9F7"/>
              </a:buClr>
              <a:buSzPts val="3200"/>
              <a:buFont typeface="Century Gothic"/>
              <a:buNone/>
            </a:pPr>
            <a:r>
              <a:rPr b="1" lang="el-GR" sz="3200"/>
              <a:t>Η ΠΑΛΙΑ ΠΟΛΗ ΤΗΣ ΝΑΞΟΥ </a:t>
            </a:r>
            <a:endParaRPr b="1" sz="3200"/>
          </a:p>
        </p:txBody>
      </p:sp>
      <p:pic>
        <p:nvPicPr>
          <p:cNvPr descr="147436-viewos.jpg" id="148" name="Google Shape;148;p20"/>
          <p:cNvPicPr preferRelativeResize="0"/>
          <p:nvPr/>
        </p:nvPicPr>
        <p:blipFill rotWithShape="1">
          <a:blip r:embed="rId3">
            <a:alphaModFix/>
          </a:blip>
          <a:srcRect b="10577" l="0" r="0" t="0"/>
          <a:stretch/>
        </p:blipFill>
        <p:spPr>
          <a:xfrm>
            <a:off x="571472" y="928670"/>
            <a:ext cx="2816042" cy="3357586"/>
          </a:xfrm>
          <a:prstGeom prst="rect">
            <a:avLst/>
          </a:prstGeom>
          <a:noFill/>
          <a:ln>
            <a:noFill/>
          </a:ln>
          <a:effectLst>
            <a:outerShdw blurRad="190500" rotWithShape="0" algn="tl">
              <a:srgbClr val="000000">
                <a:alpha val="69803"/>
              </a:srgbClr>
            </a:outerShdw>
          </a:effectLst>
        </p:spPr>
      </p:pic>
      <p:pic>
        <p:nvPicPr>
          <p:cNvPr descr="CAB9E02E-CA4E-475D-9AAB-7B381A577F3A-1024x683.jpeg" id="149" name="Google Shape;149;p20"/>
          <p:cNvPicPr preferRelativeResize="0"/>
          <p:nvPr/>
        </p:nvPicPr>
        <p:blipFill rotWithShape="1">
          <a:blip r:embed="rId4">
            <a:alphaModFix/>
          </a:blip>
          <a:srcRect b="0" l="0" r="0" t="0"/>
          <a:stretch/>
        </p:blipFill>
        <p:spPr>
          <a:xfrm>
            <a:off x="285720" y="4429132"/>
            <a:ext cx="3357586" cy="2239484"/>
          </a:xfrm>
          <a:prstGeom prst="rect">
            <a:avLst/>
          </a:prstGeom>
          <a:noFill/>
          <a:ln>
            <a:noFill/>
          </a:ln>
          <a:effectLst>
            <a:outerShdw blurRad="190500" rotWithShape="0" algn="tl">
              <a:srgbClr val="000000">
                <a:alpha val="69803"/>
              </a:srgbClr>
            </a:outerShdw>
          </a:effectLst>
        </p:spPr>
      </p:pic>
      <p:sp>
        <p:nvSpPr>
          <p:cNvPr id="150" name="Google Shape;150;p20"/>
          <p:cNvSpPr txBox="1"/>
          <p:nvPr/>
        </p:nvSpPr>
        <p:spPr>
          <a:xfrm>
            <a:off x="3929058" y="1214422"/>
            <a:ext cx="4929222"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2000">
                <a:solidFill>
                  <a:srgbClr val="000000"/>
                </a:solidFill>
                <a:latin typeface="Century Gothic"/>
                <a:ea typeface="Century Gothic"/>
                <a:cs typeface="Century Gothic"/>
                <a:sym typeface="Century Gothic"/>
              </a:rPr>
              <a:t>Η Παλιά Πόλη της Νάξου είναι εκείνο το τμήμα της Χώρας της Νάξου που βρίσκεται ανάμεσα στο λιμάνι και το Κάστρο (το κάστρο στην κορυφή). Είναι επίσης γνωστό ως Μπούργος ή απλά Λαβύρινθος λόγω των πολλών στενών σοκακιών που διασταυρώνονται στα οποία μπορείτε να χαθείτε όταν έρθετε για πρώτη φορά.</a:t>
            </a:r>
            <a:endParaRPr/>
          </a:p>
          <a:p>
            <a:pPr indent="0" lvl="0" marL="0" marR="0" rtl="0" algn="l">
              <a:spcBef>
                <a:spcPts val="0"/>
              </a:spcBef>
              <a:spcAft>
                <a:spcPts val="0"/>
              </a:spcAft>
              <a:buNone/>
            </a:pPr>
            <a:r>
              <a:rPr lang="el-GR" sz="2000">
                <a:solidFill>
                  <a:srgbClr val="000000"/>
                </a:solidFill>
                <a:latin typeface="Century Gothic"/>
                <a:ea typeface="Century Gothic"/>
                <a:cs typeface="Century Gothic"/>
                <a:sym typeface="Century Gothic"/>
              </a:rPr>
              <a:t>Η Παλιά Πόλη είναι γεμάτη από φιλόξενα μικρά εστιατόρια, καφετέριες και μικρά καταστήματα για ρούχα, αναμνηστικά και τοπικά προϊόντα, ειδικά γύρω από τον δρόμο της Παλιάς Αγοράς.</a:t>
            </a:r>
            <a:endParaRPr sz="2000">
              <a:solidFill>
                <a:srgbClr val="000000"/>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mapNaxGreek.gif" id="155" name="Google Shape;155;p21"/>
          <p:cNvPicPr preferRelativeResize="0"/>
          <p:nvPr/>
        </p:nvPicPr>
        <p:blipFill rotWithShape="1">
          <a:blip r:embed="rId3">
            <a:alphaModFix/>
          </a:blip>
          <a:srcRect b="46875" l="0" r="67500" t="0"/>
          <a:stretch/>
        </p:blipFill>
        <p:spPr>
          <a:xfrm>
            <a:off x="4929190" y="1500174"/>
            <a:ext cx="3929090" cy="5138041"/>
          </a:xfrm>
          <a:prstGeom prst="rect">
            <a:avLst/>
          </a:prstGeom>
          <a:noFill/>
          <a:ln>
            <a:noFill/>
          </a:ln>
          <a:effectLst>
            <a:outerShdw blurRad="190500" rotWithShape="0" algn="tl">
              <a:srgbClr val="000000">
                <a:alpha val="69803"/>
              </a:srgbClr>
            </a:outerShdw>
          </a:effectLst>
        </p:spPr>
      </p:pic>
      <p:pic>
        <p:nvPicPr>
          <p:cNvPr descr="town-map.jpg" id="156" name="Google Shape;156;p21"/>
          <p:cNvPicPr preferRelativeResize="0"/>
          <p:nvPr/>
        </p:nvPicPr>
        <p:blipFill rotWithShape="1">
          <a:blip r:embed="rId4">
            <a:alphaModFix/>
          </a:blip>
          <a:srcRect b="0" l="0" r="0" t="0"/>
          <a:stretch/>
        </p:blipFill>
        <p:spPr>
          <a:xfrm>
            <a:off x="285720" y="357166"/>
            <a:ext cx="3981791" cy="6072230"/>
          </a:xfrm>
          <a:prstGeom prst="rect">
            <a:avLst/>
          </a:prstGeom>
          <a:noFill/>
          <a:ln>
            <a:noFill/>
          </a:ln>
          <a:effectLst>
            <a:outerShdw blurRad="292100" rotWithShape="0" algn="tl" dir="2700000" dist="139700">
              <a:srgbClr val="333333">
                <a:alpha val="64705"/>
              </a:srgbClr>
            </a:outerShdw>
          </a:effectLst>
        </p:spPr>
      </p:pic>
      <p:sp>
        <p:nvSpPr>
          <p:cNvPr id="157" name="Google Shape;157;p21"/>
          <p:cNvSpPr/>
          <p:nvPr/>
        </p:nvSpPr>
        <p:spPr>
          <a:xfrm>
            <a:off x="1600200" y="1891662"/>
            <a:ext cx="1143000" cy="285454"/>
          </a:xfrm>
          <a:custGeom>
            <a:rect b="b" l="l" r="r" t="t"/>
            <a:pathLst>
              <a:path extrusionOk="0" h="285454" w="1143000">
                <a:moveTo>
                  <a:pt x="632012" y="31267"/>
                </a:moveTo>
                <a:cubicBezTo>
                  <a:pt x="618565" y="26785"/>
                  <a:pt x="605845" y="17820"/>
                  <a:pt x="591671" y="17820"/>
                </a:cubicBezTo>
                <a:cubicBezTo>
                  <a:pt x="260777" y="17820"/>
                  <a:pt x="311907" y="12900"/>
                  <a:pt x="121024" y="44714"/>
                </a:cubicBezTo>
                <a:cubicBezTo>
                  <a:pt x="107577" y="49197"/>
                  <a:pt x="93073" y="51278"/>
                  <a:pt x="80682" y="58162"/>
                </a:cubicBezTo>
                <a:cubicBezTo>
                  <a:pt x="52427" y="73859"/>
                  <a:pt x="0" y="111950"/>
                  <a:pt x="0" y="111950"/>
                </a:cubicBezTo>
                <a:cubicBezTo>
                  <a:pt x="4482" y="129879"/>
                  <a:pt x="1902" y="151307"/>
                  <a:pt x="13447" y="165738"/>
                </a:cubicBezTo>
                <a:cubicBezTo>
                  <a:pt x="22302" y="176806"/>
                  <a:pt x="40159" y="175291"/>
                  <a:pt x="53788" y="179185"/>
                </a:cubicBezTo>
                <a:cubicBezTo>
                  <a:pt x="71558" y="184262"/>
                  <a:pt x="89806" y="187555"/>
                  <a:pt x="107576" y="192632"/>
                </a:cubicBezTo>
                <a:cubicBezTo>
                  <a:pt x="121205" y="196526"/>
                  <a:pt x="134167" y="202641"/>
                  <a:pt x="147918" y="206079"/>
                </a:cubicBezTo>
                <a:cubicBezTo>
                  <a:pt x="170091" y="211622"/>
                  <a:pt x="192980" y="213983"/>
                  <a:pt x="215153" y="219526"/>
                </a:cubicBezTo>
                <a:cubicBezTo>
                  <a:pt x="228904" y="222964"/>
                  <a:pt x="241406" y="231408"/>
                  <a:pt x="255494" y="232973"/>
                </a:cubicBezTo>
                <a:cubicBezTo>
                  <a:pt x="322466" y="240414"/>
                  <a:pt x="389965" y="241938"/>
                  <a:pt x="457200" y="246420"/>
                </a:cubicBezTo>
                <a:cubicBezTo>
                  <a:pt x="470647" y="250902"/>
                  <a:pt x="483491" y="257994"/>
                  <a:pt x="497541" y="259867"/>
                </a:cubicBezTo>
                <a:cubicBezTo>
                  <a:pt x="689443" y="285454"/>
                  <a:pt x="758102" y="269181"/>
                  <a:pt x="981635" y="259867"/>
                </a:cubicBezTo>
                <a:cubicBezTo>
                  <a:pt x="1008529" y="250902"/>
                  <a:pt x="1038730" y="248698"/>
                  <a:pt x="1062318" y="232973"/>
                </a:cubicBezTo>
                <a:lnTo>
                  <a:pt x="1143000" y="179185"/>
                </a:lnTo>
                <a:cubicBezTo>
                  <a:pt x="1137972" y="149017"/>
                  <a:pt x="1138112" y="81798"/>
                  <a:pt x="1102659" y="58162"/>
                </a:cubicBezTo>
                <a:cubicBezTo>
                  <a:pt x="1087282" y="47910"/>
                  <a:pt x="1066641" y="49791"/>
                  <a:pt x="1048871" y="44714"/>
                </a:cubicBezTo>
                <a:cubicBezTo>
                  <a:pt x="1035242" y="40820"/>
                  <a:pt x="1022511" y="33597"/>
                  <a:pt x="1008529" y="31267"/>
                </a:cubicBezTo>
                <a:cubicBezTo>
                  <a:pt x="820927" y="0"/>
                  <a:pt x="555192" y="17820"/>
                  <a:pt x="403412" y="17820"/>
                </a:cubicBezTo>
              </a:path>
            </a:pathLst>
          </a:custGeom>
          <a:noFill/>
          <a:ln cap="flat" cmpd="sng" w="25400">
            <a:solidFill>
              <a:srgbClr val="000000"/>
            </a:solidFill>
            <a:prstDash val="solid"/>
            <a:round/>
            <a:headEnd len="sm" w="sm" type="none"/>
            <a:tailEnd len="sm" w="sm" type="none"/>
          </a:ln>
          <a:effectLst>
            <a:outerShdw blurRad="63500" rotWithShape="0" algn="t" dir="14700000" dist="254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158" name="Google Shape;158;p21"/>
          <p:cNvCxnSpPr/>
          <p:nvPr/>
        </p:nvCxnSpPr>
        <p:spPr>
          <a:xfrm flipH="1">
            <a:off x="2857488" y="714356"/>
            <a:ext cx="2714644" cy="1071570"/>
          </a:xfrm>
          <a:prstGeom prst="straightConnector1">
            <a:avLst/>
          </a:prstGeom>
          <a:noFill/>
          <a:ln cap="flat" cmpd="sng" w="25400">
            <a:solidFill>
              <a:srgbClr val="000000"/>
            </a:solidFill>
            <a:prstDash val="solid"/>
            <a:round/>
            <a:headEnd len="sm" w="sm" type="none"/>
            <a:tailEnd len="med" w="med" type="stealth"/>
          </a:ln>
          <a:effectLst>
            <a:outerShdw blurRad="63500" rotWithShape="0" algn="t" dir="14700000" dist="25400">
              <a:srgbClr val="000000">
                <a:alpha val="49803"/>
              </a:srgbClr>
            </a:outerShdw>
          </a:effectLst>
        </p:spPr>
      </p:cxnSp>
      <p:sp>
        <p:nvSpPr>
          <p:cNvPr id="159" name="Google Shape;159;p21"/>
          <p:cNvSpPr txBox="1"/>
          <p:nvPr/>
        </p:nvSpPr>
        <p:spPr>
          <a:xfrm>
            <a:off x="5500662" y="428604"/>
            <a:ext cx="364333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l-GR" sz="2800">
                <a:solidFill>
                  <a:srgbClr val="EDF2FA"/>
                </a:solidFill>
                <a:latin typeface="Century Gothic"/>
                <a:ea typeface="Century Gothic"/>
                <a:cs typeface="Century Gothic"/>
                <a:sym typeface="Century Gothic"/>
              </a:rPr>
              <a:t>ΤΟ ΒΕΝΕΤΙΚΟ ΚΑΣΤΡΟ </a:t>
            </a:r>
            <a:endParaRPr b="1" sz="2800">
              <a:solidFill>
                <a:srgbClr val="EDF2FA"/>
              </a:solidFill>
              <a:latin typeface="Century Gothic"/>
              <a:ea typeface="Century Gothic"/>
              <a:cs typeface="Century Gothic"/>
              <a:sym typeface="Century Gothic"/>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Ζωντάνια">
  <a:themeElements>
    <a:clrScheme name="Προσαρμοσμένος 1">
      <a:dk1>
        <a:srgbClr val="C7D5EF"/>
      </a:dk1>
      <a:lt1>
        <a:srgbClr val="3667C4"/>
      </a:lt1>
      <a:dk2>
        <a:srgbClr val="ACC1E8"/>
      </a:dk2>
      <a:lt2>
        <a:srgbClr val="C7D5EF"/>
      </a:lt2>
      <a:accent1>
        <a:srgbClr val="ACC1E8"/>
      </a:accent1>
      <a:accent2>
        <a:srgbClr val="7598D9"/>
      </a:accent2>
      <a:accent3>
        <a:srgbClr val="3667C4"/>
      </a:accent3>
      <a:accent4>
        <a:srgbClr val="ACC1E8"/>
      </a:accent4>
      <a:accent5>
        <a:srgbClr val="244582"/>
      </a:accent5>
      <a:accent6>
        <a:srgbClr val="ACC1E8"/>
      </a:accent6>
      <a:hlink>
        <a:srgbClr val="00B0F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