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sldIdLst>
    <p:sldId id="264" r:id="rId2"/>
    <p:sldId id="261" r:id="rId3"/>
    <p:sldId id="256" r:id="rId4"/>
    <p:sldId id="257" r:id="rId5"/>
    <p:sldId id="258" r:id="rId6"/>
    <p:sldId id="260" r:id="rId7"/>
    <p:sldId id="259" r:id="rId8"/>
    <p:sldId id="263"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Μεσαίο στυλ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0A1B5D5-9B99-4C35-A422-299274C87663}" styleName="Μεσαίο στυλ 1 - Έμφαση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Μεσαίο στυλ 1 - Έμφαση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D5ABB26-0587-4C30-8999-92F81FD0307C}" styleName="Χωρίς στυλ, χωρίς πλέγμα">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099" autoAdjust="0"/>
    <p:restoredTop sz="94624" autoAdjust="0"/>
  </p:normalViewPr>
  <p:slideViewPr>
    <p:cSldViewPr>
      <p:cViewPr varScale="1">
        <p:scale>
          <a:sx n="110" d="100"/>
          <a:sy n="110" d="100"/>
        </p:scale>
        <p:origin x="-164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dirty="0"/>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D6DF47-9FD7-44E1-ABD7-E3C761769F75}" type="datetimeFigureOut">
              <a:rPr lang="el-GR" smtClean="0"/>
              <a:pPr/>
              <a:t>28/6/2024</a:t>
            </a:fld>
            <a:endParaRPr lang="el-GR" dirty="0"/>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dirty="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C92EC1-F404-4085-8D51-9D63D09BC480}" type="slidenum">
              <a:rPr lang="el-GR" smtClean="0"/>
              <a:pPr/>
              <a:t>‹#›</a:t>
            </a:fld>
            <a:endParaRPr lang="el-G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DAC92EC1-F404-4085-8D51-9D63D09BC480}" type="slidenum">
              <a:rPr lang="el-GR" smtClean="0"/>
              <a:pPr/>
              <a:t>3</a:t>
            </a:fld>
            <a:endParaRPr lang="el-G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DAC92EC1-F404-4085-8D51-9D63D09BC480}" type="slidenum">
              <a:rPr lang="el-GR" smtClean="0"/>
              <a:pPr/>
              <a:t>6</a:t>
            </a:fld>
            <a:endParaRPr lang="el-GR" dirty="0"/>
          </a:p>
        </p:txBody>
      </p:sp>
    </p:spTree>
    <p:extLst>
      <p:ext uri="{BB962C8B-B14F-4D97-AF65-F5344CB8AC3E}">
        <p14:creationId xmlns:p14="http://schemas.microsoft.com/office/powerpoint/2010/main" xmlns="" val="115557070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4242851"/>
            <a:ext cx="6726063"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6833787" y="4243845"/>
            <a:ext cx="2307831" cy="276940"/>
          </a:xfrm>
          <a:prstGeom prst="rect">
            <a:avLst/>
          </a:prstGeom>
        </p:spPr>
      </p:pic>
      <p:sp>
        <p:nvSpPr>
          <p:cNvPr id="9" name="Rectangle 8"/>
          <p:cNvSpPr/>
          <p:nvPr/>
        </p:nvSpPr>
        <p:spPr bwMode="ltGray">
          <a:xfrm>
            <a:off x="0" y="2590078"/>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6833787" y="2590078"/>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10242" y="2733709"/>
            <a:ext cx="6069268" cy="1373070"/>
          </a:xfrm>
        </p:spPr>
        <p:txBody>
          <a:bodyPr anchor="b">
            <a:noAutofit/>
          </a:bodyPr>
          <a:lstStyle>
            <a:lvl1pPr algn="r">
              <a:defRPr sz="48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510241" y="4394040"/>
            <a:ext cx="610810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4555655" y="5936188"/>
            <a:ext cx="2057400" cy="365125"/>
          </a:xfrm>
        </p:spPr>
        <p:txBody>
          <a:bodyPr/>
          <a:lstStyle/>
          <a:p>
            <a:fld id="{A33687CF-F52B-448F-828C-ACFB992D54AD}" type="datetimeFigureOut">
              <a:rPr lang="el-GR" smtClean="0"/>
              <a:pPr/>
              <a:t>28/6/2024</a:t>
            </a:fld>
            <a:endParaRPr lang="el-GR" dirty="0"/>
          </a:p>
        </p:txBody>
      </p:sp>
      <p:sp>
        <p:nvSpPr>
          <p:cNvPr id="5" name="Footer Placeholder 4"/>
          <p:cNvSpPr>
            <a:spLocks noGrp="1"/>
          </p:cNvSpPr>
          <p:nvPr>
            <p:ph type="ftr" sz="quarter" idx="11"/>
          </p:nvPr>
        </p:nvSpPr>
        <p:spPr>
          <a:xfrm>
            <a:off x="533401" y="5936189"/>
            <a:ext cx="4021666" cy="365125"/>
          </a:xfrm>
        </p:spPr>
        <p:txBody>
          <a:bodyPr/>
          <a:lstStyle/>
          <a:p>
            <a:endParaRPr lang="el-GR" dirty="0"/>
          </a:p>
        </p:txBody>
      </p:sp>
      <p:sp>
        <p:nvSpPr>
          <p:cNvPr id="6" name="Slide Number Placeholder 5"/>
          <p:cNvSpPr>
            <a:spLocks noGrp="1"/>
          </p:cNvSpPr>
          <p:nvPr>
            <p:ph type="sldNum" sz="quarter" idx="12"/>
          </p:nvPr>
        </p:nvSpPr>
        <p:spPr>
          <a:xfrm>
            <a:off x="7010399" y="2750337"/>
            <a:ext cx="1370293" cy="1356442"/>
          </a:xfrm>
        </p:spPr>
        <p:txBody>
          <a:bodyPr/>
          <a:lstStyle/>
          <a:p>
            <a:fld id="{9643652F-4E6E-48FE-8518-E37B7D15D4B1}" type="slidenum">
              <a:rPr lang="el-GR" smtClean="0"/>
              <a:pPr/>
              <a:t>‹#›</a:t>
            </a:fld>
            <a:endParaRPr lang="el-GR" dirty="0"/>
          </a:p>
        </p:txBody>
      </p:sp>
    </p:spTree>
    <p:extLst>
      <p:ext uri="{BB962C8B-B14F-4D97-AF65-F5344CB8AC3E}">
        <p14:creationId xmlns:p14="http://schemas.microsoft.com/office/powerpoint/2010/main" xmlns="" val="3719187928"/>
      </p:ext>
    </p:extLst>
  </p:cSld>
  <p:clrMapOvr>
    <a:masterClrMapping/>
  </p:clrMapOvr>
  <p:transition>
    <p:strips dir="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grpSp>
        <p:nvGrpSpPr>
          <p:cNvPr id="20" name="Group 19"/>
          <p:cNvGrpSpPr/>
          <p:nvPr/>
        </p:nvGrpSpPr>
        <p:grpSpPr>
          <a:xfrm>
            <a:off x="0" y="45720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xmlns=""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print">
              <a:extLst>
                <a:ext uri="{28A0092B-C50C-407E-A947-70E740481C1C}">
                  <a14:useLocalDpi xmlns:a14="http://schemas.microsoft.com/office/drawing/2010/main" xmlns=""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3" y="4711617"/>
            <a:ext cx="6894770" cy="544482"/>
          </a:xfrm>
        </p:spPr>
        <p:txBody>
          <a:bodyPr anchor="b">
            <a:normAutofit/>
          </a:bodyPr>
          <a:lstStyle>
            <a:lvl1pPr>
              <a:defRPr sz="24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531639" y="609598"/>
            <a:ext cx="6896534"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533401" y="5256098"/>
            <a:ext cx="6894772" cy="5478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A33687CF-F52B-448F-828C-ACFB992D54AD}" type="datetimeFigureOut">
              <a:rPr lang="el-GR" smtClean="0"/>
              <a:pPr/>
              <a:t>28/6/2024</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7" name="Slide Number Placeholder 6"/>
          <p:cNvSpPr>
            <a:spLocks noGrp="1"/>
          </p:cNvSpPr>
          <p:nvPr>
            <p:ph type="sldNum" sz="quarter" idx="12"/>
          </p:nvPr>
        </p:nvSpPr>
        <p:spPr>
          <a:xfrm>
            <a:off x="7856438" y="4711310"/>
            <a:ext cx="1149836" cy="1090789"/>
          </a:xfrm>
        </p:spPr>
        <p:txBody>
          <a:bodyPr/>
          <a:lstStyle/>
          <a:p>
            <a:fld id="{9643652F-4E6E-48FE-8518-E37B7D15D4B1}" type="slidenum">
              <a:rPr lang="el-GR" smtClean="0"/>
              <a:pPr/>
              <a:t>‹#›</a:t>
            </a:fld>
            <a:endParaRPr lang="el-GR" dirty="0"/>
          </a:p>
        </p:txBody>
      </p:sp>
    </p:spTree>
    <p:extLst>
      <p:ext uri="{BB962C8B-B14F-4D97-AF65-F5344CB8AC3E}">
        <p14:creationId xmlns:p14="http://schemas.microsoft.com/office/powerpoint/2010/main" xmlns="" val="2442825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grpSp>
        <p:nvGrpSpPr>
          <p:cNvPr id="21" name="Group 20"/>
          <p:cNvGrpSpPr/>
          <p:nvPr/>
        </p:nvGrpSpPr>
        <p:grpSpPr>
          <a:xfrm>
            <a:off x="0" y="4572000"/>
            <a:ext cx="9161969" cy="1677035"/>
            <a:chOff x="0" y="2895600"/>
            <a:chExt cx="9161969" cy="1677035"/>
          </a:xfrm>
        </p:grpSpPr>
        <p:pic>
          <p:nvPicPr>
            <p:cNvPr id="22" name="Picture 21" descr="HD-ShadowLong.png"/>
            <p:cNvPicPr>
              <a:picLocks noChangeAspect="1"/>
            </p:cNvPicPr>
            <p:nvPr/>
          </p:nvPicPr>
          <p:blipFill rotWithShape="1">
            <a:blip r:embed="rId2">
              <a:extLst>
                <a:ext uri="{28A0092B-C50C-407E-A947-70E740481C1C}">
                  <a14:useLocalDpi xmlns:a14="http://schemas.microsoft.com/office/drawing/2010/main" xmlns="" val="0"/>
                </a:ext>
              </a:extLst>
            </a:blip>
            <a:srcRect l="26982" r="-217"/>
            <a:stretch/>
          </p:blipFill>
          <p:spPr>
            <a:xfrm>
              <a:off x="0" y="4251471"/>
              <a:ext cx="7644384" cy="321164"/>
            </a:xfrm>
            <a:prstGeom prst="rect">
              <a:avLst/>
            </a:prstGeom>
          </p:spPr>
        </p:pic>
        <p:pic>
          <p:nvPicPr>
            <p:cNvPr id="23" name="Picture 22" descr="HD-ShadowShort.png"/>
            <p:cNvPicPr>
              <a:picLocks noChangeAspect="1"/>
            </p:cNvPicPr>
            <p:nvPr/>
          </p:nvPicPr>
          <p:blipFill rotWithShape="1">
            <a:blip r:embed="rId3" cstate="print">
              <a:extLst>
                <a:ext uri="{28A0092B-C50C-407E-A947-70E740481C1C}">
                  <a14:useLocalDpi xmlns:a14="http://schemas.microsoft.com/office/drawing/2010/main" xmlns="" val="0"/>
                </a:ext>
              </a:extLst>
            </a:blip>
            <a:srcRect r="9871"/>
            <a:stretch/>
          </p:blipFill>
          <p:spPr>
            <a:xfrm>
              <a:off x="7717217" y="4259262"/>
              <a:ext cx="1444752" cy="144270"/>
            </a:xfrm>
            <a:prstGeom prst="rect">
              <a:avLst/>
            </a:prstGeom>
          </p:spPr>
        </p:pic>
        <p:sp>
          <p:nvSpPr>
            <p:cNvPr id="24" name="Rectangle 23"/>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24255" y="609597"/>
            <a:ext cx="6896534" cy="3592750"/>
          </a:xfrm>
        </p:spPr>
        <p:txBody>
          <a:bodyPr anchor="ctr"/>
          <a:lstStyle>
            <a:lvl1pP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531638" y="4710340"/>
            <a:ext cx="6889151" cy="1101764"/>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A33687CF-F52B-448F-828C-ACFB992D54AD}" type="datetimeFigureOut">
              <a:rPr lang="el-GR" smtClean="0"/>
              <a:pPr/>
              <a:t>28/6/2024</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7" name="Slide Number Placeholder 6"/>
          <p:cNvSpPr>
            <a:spLocks noGrp="1"/>
          </p:cNvSpPr>
          <p:nvPr>
            <p:ph type="sldNum" sz="quarter" idx="12"/>
          </p:nvPr>
        </p:nvSpPr>
        <p:spPr>
          <a:xfrm>
            <a:off x="7856438" y="4711616"/>
            <a:ext cx="1149836" cy="1090789"/>
          </a:xfrm>
        </p:spPr>
        <p:txBody>
          <a:bodyPr/>
          <a:lstStyle/>
          <a:p>
            <a:fld id="{9643652F-4E6E-48FE-8518-E37B7D15D4B1}" type="slidenum">
              <a:rPr lang="el-GR" smtClean="0"/>
              <a:pPr/>
              <a:t>‹#›</a:t>
            </a:fld>
            <a:endParaRPr lang="el-GR" dirty="0"/>
          </a:p>
        </p:txBody>
      </p:sp>
    </p:spTree>
    <p:extLst>
      <p:ext uri="{BB962C8B-B14F-4D97-AF65-F5344CB8AC3E}">
        <p14:creationId xmlns:p14="http://schemas.microsoft.com/office/powerpoint/2010/main" xmlns="" val="19587822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grpSp>
        <p:nvGrpSpPr>
          <p:cNvPr id="29" name="Group 28"/>
          <p:cNvGrpSpPr/>
          <p:nvPr/>
        </p:nvGrpSpPr>
        <p:grpSpPr>
          <a:xfrm>
            <a:off x="0" y="4572000"/>
            <a:ext cx="9161969" cy="1677035"/>
            <a:chOff x="0" y="2895600"/>
            <a:chExt cx="9161969" cy="1677035"/>
          </a:xfrm>
        </p:grpSpPr>
        <p:pic>
          <p:nvPicPr>
            <p:cNvPr id="30" name="Picture 29" descr="HD-ShadowLong.png"/>
            <p:cNvPicPr>
              <a:picLocks noChangeAspect="1"/>
            </p:cNvPicPr>
            <p:nvPr/>
          </p:nvPicPr>
          <p:blipFill rotWithShape="1">
            <a:blip r:embed="rId2">
              <a:extLst>
                <a:ext uri="{28A0092B-C50C-407E-A947-70E740481C1C}">
                  <a14:useLocalDpi xmlns:a14="http://schemas.microsoft.com/office/drawing/2010/main" xmlns="" val="0"/>
                </a:ext>
              </a:extLst>
            </a:blip>
            <a:srcRect l="26982" r="-217"/>
            <a:stretch/>
          </p:blipFill>
          <p:spPr>
            <a:xfrm>
              <a:off x="0" y="4251471"/>
              <a:ext cx="7644384" cy="321164"/>
            </a:xfrm>
            <a:prstGeom prst="rect">
              <a:avLst/>
            </a:prstGeom>
          </p:spPr>
        </p:pic>
        <p:pic>
          <p:nvPicPr>
            <p:cNvPr id="31" name="Picture 30" descr="HD-ShadowShort.png"/>
            <p:cNvPicPr>
              <a:picLocks noChangeAspect="1"/>
            </p:cNvPicPr>
            <p:nvPr/>
          </p:nvPicPr>
          <p:blipFill rotWithShape="1">
            <a:blip r:embed="rId3" cstate="print">
              <a:extLst>
                <a:ext uri="{28A0092B-C50C-407E-A947-70E740481C1C}">
                  <a14:useLocalDpi xmlns:a14="http://schemas.microsoft.com/office/drawing/2010/main" xmlns="" val="0"/>
                </a:ext>
              </a:extLst>
            </a:blip>
            <a:srcRect r="9871"/>
            <a:stretch/>
          </p:blipFill>
          <p:spPr>
            <a:xfrm>
              <a:off x="7717217" y="4259262"/>
              <a:ext cx="1444752" cy="144270"/>
            </a:xfrm>
            <a:prstGeom prst="rect">
              <a:avLst/>
            </a:prstGeom>
          </p:spPr>
        </p:pic>
        <p:sp>
          <p:nvSpPr>
            <p:cNvPr id="32" name="Rectangle 31"/>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67921" y="616983"/>
            <a:ext cx="6425147" cy="3036061"/>
          </a:xfrm>
        </p:spPr>
        <p:txBody>
          <a:bodyPr anchor="ctr"/>
          <a:lstStyle>
            <a:lvl1pPr>
              <a:defRPr sz="32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p:nvPr>
        </p:nvSpPr>
        <p:spPr>
          <a:xfrm>
            <a:off x="989438" y="3660763"/>
            <a:ext cx="5987731"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4" name="Text Placeholder 3"/>
          <p:cNvSpPr>
            <a:spLocks noGrp="1"/>
          </p:cNvSpPr>
          <p:nvPr>
            <p:ph type="body" sz="half" idx="2"/>
          </p:nvPr>
        </p:nvSpPr>
        <p:spPr>
          <a:xfrm>
            <a:off x="531638" y="4710340"/>
            <a:ext cx="6903919" cy="1101764"/>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A33687CF-F52B-448F-828C-ACFB992D54AD}" type="datetimeFigureOut">
              <a:rPr lang="el-GR" smtClean="0"/>
              <a:pPr/>
              <a:t>28/6/2024</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7" name="Slide Number Placeholder 6"/>
          <p:cNvSpPr>
            <a:spLocks noGrp="1"/>
          </p:cNvSpPr>
          <p:nvPr>
            <p:ph type="sldNum" sz="quarter" idx="12"/>
          </p:nvPr>
        </p:nvSpPr>
        <p:spPr>
          <a:xfrm>
            <a:off x="7856438" y="4709926"/>
            <a:ext cx="1149836" cy="1090789"/>
          </a:xfrm>
        </p:spPr>
        <p:txBody>
          <a:bodyPr/>
          <a:lstStyle/>
          <a:p>
            <a:fld id="{9643652F-4E6E-48FE-8518-E37B7D15D4B1}" type="slidenum">
              <a:rPr lang="el-GR" smtClean="0"/>
              <a:pPr/>
              <a:t>‹#›</a:t>
            </a:fld>
            <a:endParaRPr lang="el-GR" dirty="0"/>
          </a:p>
        </p:txBody>
      </p:sp>
      <p:sp>
        <p:nvSpPr>
          <p:cNvPr id="27" name="TextBox 26"/>
          <p:cNvSpPr txBox="1"/>
          <p:nvPr/>
        </p:nvSpPr>
        <p:spPr>
          <a:xfrm>
            <a:off x="270932" y="748116"/>
            <a:ext cx="5334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28" name="TextBox 27"/>
          <p:cNvSpPr txBox="1"/>
          <p:nvPr/>
        </p:nvSpPr>
        <p:spPr>
          <a:xfrm>
            <a:off x="6967191" y="2998573"/>
            <a:ext cx="457200" cy="584777"/>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xmlns="" val="42070373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grpSp>
        <p:nvGrpSpPr>
          <p:cNvPr id="22" name="Group 21"/>
          <p:cNvGrpSpPr/>
          <p:nvPr/>
        </p:nvGrpSpPr>
        <p:grpSpPr>
          <a:xfrm>
            <a:off x="0" y="4572000"/>
            <a:ext cx="9161969" cy="1677035"/>
            <a:chOff x="0" y="2895600"/>
            <a:chExt cx="9161969" cy="1677035"/>
          </a:xfrm>
        </p:grpSpPr>
        <p:pic>
          <p:nvPicPr>
            <p:cNvPr id="23" name="Picture 22" descr="HD-ShadowLong.png"/>
            <p:cNvPicPr>
              <a:picLocks noChangeAspect="1"/>
            </p:cNvPicPr>
            <p:nvPr/>
          </p:nvPicPr>
          <p:blipFill rotWithShape="1">
            <a:blip r:embed="rId2">
              <a:extLst>
                <a:ext uri="{28A0092B-C50C-407E-A947-70E740481C1C}">
                  <a14:useLocalDpi xmlns:a14="http://schemas.microsoft.com/office/drawing/2010/main" xmlns="" val="0"/>
                </a:ext>
              </a:extLst>
            </a:blip>
            <a:srcRect l="26982" r="-217"/>
            <a:stretch/>
          </p:blipFill>
          <p:spPr>
            <a:xfrm>
              <a:off x="0" y="4251471"/>
              <a:ext cx="7644384" cy="321164"/>
            </a:xfrm>
            <a:prstGeom prst="rect">
              <a:avLst/>
            </a:prstGeom>
          </p:spPr>
        </p:pic>
        <p:pic>
          <p:nvPicPr>
            <p:cNvPr id="24" name="Picture 23" descr="HD-ShadowShort.png"/>
            <p:cNvPicPr>
              <a:picLocks noChangeAspect="1"/>
            </p:cNvPicPr>
            <p:nvPr/>
          </p:nvPicPr>
          <p:blipFill rotWithShape="1">
            <a:blip r:embed="rId3" cstate="print">
              <a:extLst>
                <a:ext uri="{28A0092B-C50C-407E-A947-70E740481C1C}">
                  <a14:useLocalDpi xmlns:a14="http://schemas.microsoft.com/office/drawing/2010/main" xmlns="" val="0"/>
                </a:ext>
              </a:extLst>
            </a:blip>
            <a:srcRect r="9871"/>
            <a:stretch/>
          </p:blipFill>
          <p:spPr>
            <a:xfrm>
              <a:off x="7717217" y="4259262"/>
              <a:ext cx="1444752" cy="144270"/>
            </a:xfrm>
            <a:prstGeom prst="rect">
              <a:avLst/>
            </a:prstGeom>
          </p:spPr>
        </p:pic>
        <p:sp>
          <p:nvSpPr>
            <p:cNvPr id="25" name="Rectangle 24"/>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8" y="4710340"/>
            <a:ext cx="6896534" cy="589812"/>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531639" y="5300150"/>
            <a:ext cx="6896534" cy="51195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A33687CF-F52B-448F-828C-ACFB992D54AD}" type="datetimeFigureOut">
              <a:rPr lang="el-GR" smtClean="0"/>
              <a:pPr/>
              <a:t>28/6/2024</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7" name="Slide Number Placeholder 6"/>
          <p:cNvSpPr>
            <a:spLocks noGrp="1"/>
          </p:cNvSpPr>
          <p:nvPr>
            <p:ph type="sldNum" sz="quarter" idx="12"/>
          </p:nvPr>
        </p:nvSpPr>
        <p:spPr>
          <a:xfrm>
            <a:off x="7856438" y="4709926"/>
            <a:ext cx="1149836" cy="1090789"/>
          </a:xfrm>
        </p:spPr>
        <p:txBody>
          <a:bodyPr/>
          <a:lstStyle/>
          <a:p>
            <a:fld id="{9643652F-4E6E-48FE-8518-E37B7D15D4B1}" type="slidenum">
              <a:rPr lang="el-GR" smtClean="0"/>
              <a:pPr/>
              <a:t>‹#›</a:t>
            </a:fld>
            <a:endParaRPr lang="el-GR" dirty="0"/>
          </a:p>
        </p:txBody>
      </p:sp>
    </p:spTree>
    <p:extLst>
      <p:ext uri="{BB962C8B-B14F-4D97-AF65-F5344CB8AC3E}">
        <p14:creationId xmlns:p14="http://schemas.microsoft.com/office/powerpoint/2010/main" xmlns="" val="2195215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grpSp>
        <p:nvGrpSpPr>
          <p:cNvPr id="23" name="Group 22"/>
          <p:cNvGrpSpPr/>
          <p:nvPr/>
        </p:nvGrpSpPr>
        <p:grpSpPr>
          <a:xfrm>
            <a:off x="0" y="6096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xmlns=""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print">
              <a:extLst>
                <a:ext uri="{28A0092B-C50C-407E-A947-70E740481C1C}">
                  <a14:useLocalDpi xmlns:a14="http://schemas.microsoft.com/office/drawing/2010/main" xmlns=""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531639" y="753228"/>
            <a:ext cx="6896534" cy="1080938"/>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p:nvPr>
        </p:nvSpPr>
        <p:spPr>
          <a:xfrm>
            <a:off x="532629" y="2329489"/>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8" name="Text Placeholder 3"/>
          <p:cNvSpPr>
            <a:spLocks noGrp="1"/>
          </p:cNvSpPr>
          <p:nvPr>
            <p:ph type="body" sz="half" idx="15"/>
          </p:nvPr>
        </p:nvSpPr>
        <p:spPr>
          <a:xfrm>
            <a:off x="539777" y="3015290"/>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9" name="Text Placeholder 4"/>
          <p:cNvSpPr>
            <a:spLocks noGrp="1"/>
          </p:cNvSpPr>
          <p:nvPr>
            <p:ph type="body" sz="quarter" idx="3"/>
          </p:nvPr>
        </p:nvSpPr>
        <p:spPr>
          <a:xfrm>
            <a:off x="2878413"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0" name="Text Placeholder 3"/>
          <p:cNvSpPr>
            <a:spLocks noGrp="1"/>
          </p:cNvSpPr>
          <p:nvPr>
            <p:ph type="body" sz="half" idx="16"/>
          </p:nvPr>
        </p:nvSpPr>
        <p:spPr>
          <a:xfrm>
            <a:off x="2879710" y="3007906"/>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1" name="Text Placeholder 4"/>
          <p:cNvSpPr>
            <a:spLocks noGrp="1"/>
          </p:cNvSpPr>
          <p:nvPr>
            <p:ph type="body" sz="quarter" idx="13"/>
          </p:nvPr>
        </p:nvSpPr>
        <p:spPr>
          <a:xfrm>
            <a:off x="5226136"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2" name="Text Placeholder 3"/>
          <p:cNvSpPr>
            <a:spLocks noGrp="1"/>
          </p:cNvSpPr>
          <p:nvPr>
            <p:ph type="body" sz="half" idx="17"/>
          </p:nvPr>
        </p:nvSpPr>
        <p:spPr>
          <a:xfrm>
            <a:off x="5233520" y="3007905"/>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A33687CF-F52B-448F-828C-ACFB992D54AD}" type="datetimeFigureOut">
              <a:rPr lang="el-GR" smtClean="0"/>
              <a:pPr/>
              <a:t>28/6/2024</a:t>
            </a:fld>
            <a:endParaRPr lang="el-GR" dirty="0"/>
          </a:p>
        </p:txBody>
      </p:sp>
      <p:sp>
        <p:nvSpPr>
          <p:cNvPr id="4" name="Footer Placeholder 3"/>
          <p:cNvSpPr>
            <a:spLocks noGrp="1"/>
          </p:cNvSpPr>
          <p:nvPr>
            <p:ph type="ftr" sz="quarter" idx="11"/>
          </p:nvPr>
        </p:nvSpPr>
        <p:spPr/>
        <p:txBody>
          <a:bodyPr/>
          <a:lstStyle/>
          <a:p>
            <a:endParaRPr lang="el-GR" dirty="0"/>
          </a:p>
        </p:txBody>
      </p:sp>
      <p:sp>
        <p:nvSpPr>
          <p:cNvPr id="5" name="Slide Number Placeholder 4"/>
          <p:cNvSpPr>
            <a:spLocks noGrp="1"/>
          </p:cNvSpPr>
          <p:nvPr>
            <p:ph type="sldNum" sz="quarter" idx="12"/>
          </p:nvPr>
        </p:nvSpPr>
        <p:spPr/>
        <p:txBody>
          <a:bodyPr/>
          <a:lstStyle/>
          <a:p>
            <a:fld id="{9643652F-4E6E-48FE-8518-E37B7D15D4B1}" type="slidenum">
              <a:rPr lang="el-GR" smtClean="0"/>
              <a:pPr/>
              <a:t>‹#›</a:t>
            </a:fld>
            <a:endParaRPr lang="el-GR" dirty="0"/>
          </a:p>
        </p:txBody>
      </p:sp>
    </p:spTree>
    <p:extLst>
      <p:ext uri="{BB962C8B-B14F-4D97-AF65-F5344CB8AC3E}">
        <p14:creationId xmlns:p14="http://schemas.microsoft.com/office/powerpoint/2010/main" xmlns="" val="6949428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grpSp>
        <p:nvGrpSpPr>
          <p:cNvPr id="34" name="Group 33"/>
          <p:cNvGrpSpPr/>
          <p:nvPr/>
        </p:nvGrpSpPr>
        <p:grpSpPr>
          <a:xfrm>
            <a:off x="0" y="609600"/>
            <a:ext cx="9161969" cy="1677035"/>
            <a:chOff x="0" y="2895600"/>
            <a:chExt cx="9161969" cy="1677035"/>
          </a:xfrm>
        </p:grpSpPr>
        <p:pic>
          <p:nvPicPr>
            <p:cNvPr id="35" name="Picture 34" descr="HD-ShadowLong.png"/>
            <p:cNvPicPr>
              <a:picLocks noChangeAspect="1"/>
            </p:cNvPicPr>
            <p:nvPr/>
          </p:nvPicPr>
          <p:blipFill rotWithShape="1">
            <a:blip r:embed="rId2">
              <a:extLst>
                <a:ext uri="{28A0092B-C50C-407E-A947-70E740481C1C}">
                  <a14:useLocalDpi xmlns:a14="http://schemas.microsoft.com/office/drawing/2010/main" xmlns="" val="0"/>
                </a:ext>
              </a:extLst>
            </a:blip>
            <a:srcRect l="26982" r="-217"/>
            <a:stretch/>
          </p:blipFill>
          <p:spPr>
            <a:xfrm>
              <a:off x="0" y="4251471"/>
              <a:ext cx="7644384" cy="321164"/>
            </a:xfrm>
            <a:prstGeom prst="rect">
              <a:avLst/>
            </a:prstGeom>
          </p:spPr>
        </p:pic>
        <p:pic>
          <p:nvPicPr>
            <p:cNvPr id="36" name="Picture 35" descr="HD-ShadowShort.png"/>
            <p:cNvPicPr>
              <a:picLocks noChangeAspect="1"/>
            </p:cNvPicPr>
            <p:nvPr/>
          </p:nvPicPr>
          <p:blipFill rotWithShape="1">
            <a:blip r:embed="rId3" cstate="print">
              <a:extLst>
                <a:ext uri="{28A0092B-C50C-407E-A947-70E740481C1C}">
                  <a14:useLocalDpi xmlns:a14="http://schemas.microsoft.com/office/drawing/2010/main" xmlns="" val="0"/>
                </a:ext>
              </a:extLst>
            </a:blip>
            <a:srcRect r="9871"/>
            <a:stretch/>
          </p:blipFill>
          <p:spPr>
            <a:xfrm>
              <a:off x="7717217" y="4259262"/>
              <a:ext cx="1444752" cy="144270"/>
            </a:xfrm>
            <a:prstGeom prst="rect">
              <a:avLst/>
            </a:prstGeom>
          </p:spPr>
        </p:pic>
        <p:sp>
          <p:nvSpPr>
            <p:cNvPr id="37" name="Rectangle 36"/>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531639" y="753228"/>
            <a:ext cx="6896534" cy="1080938"/>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p:nvPr>
        </p:nvSpPr>
        <p:spPr>
          <a:xfrm>
            <a:off x="532391" y="4297503"/>
            <a:ext cx="2192257"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Picture Placeholder 2"/>
          <p:cNvSpPr>
            <a:spLocks noGrp="1" noChangeAspect="1"/>
          </p:cNvSpPr>
          <p:nvPr>
            <p:ph type="pic" idx="15"/>
          </p:nvPr>
        </p:nvSpPr>
        <p:spPr>
          <a:xfrm>
            <a:off x="532391" y="2336873"/>
            <a:ext cx="219225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532391" y="4873765"/>
            <a:ext cx="219225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2" name="Text Placeholder 4"/>
          <p:cNvSpPr>
            <a:spLocks noGrp="1"/>
          </p:cNvSpPr>
          <p:nvPr>
            <p:ph type="body" sz="quarter" idx="3"/>
          </p:nvPr>
        </p:nvSpPr>
        <p:spPr>
          <a:xfrm>
            <a:off x="2870497" y="4297503"/>
            <a:ext cx="221507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3" name="Picture Placeholder 2"/>
          <p:cNvSpPr>
            <a:spLocks noGrp="1" noChangeAspect="1"/>
          </p:cNvSpPr>
          <p:nvPr>
            <p:ph type="pic" idx="21"/>
          </p:nvPr>
        </p:nvSpPr>
        <p:spPr>
          <a:xfrm>
            <a:off x="2870497" y="2336873"/>
            <a:ext cx="221507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2869483" y="4873764"/>
            <a:ext cx="2218004"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5" name="Text Placeholder 4"/>
          <p:cNvSpPr>
            <a:spLocks noGrp="1"/>
          </p:cNvSpPr>
          <p:nvPr>
            <p:ph type="body" sz="quarter" idx="13"/>
          </p:nvPr>
        </p:nvSpPr>
        <p:spPr>
          <a:xfrm>
            <a:off x="5231028" y="4297503"/>
            <a:ext cx="2194333"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6" name="Picture Placeholder 2"/>
          <p:cNvSpPr>
            <a:spLocks noGrp="1" noChangeAspect="1"/>
          </p:cNvSpPr>
          <p:nvPr>
            <p:ph type="pic" idx="22"/>
          </p:nvPr>
        </p:nvSpPr>
        <p:spPr>
          <a:xfrm>
            <a:off x="5231027" y="2336873"/>
            <a:ext cx="2194333"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5230934" y="4873762"/>
            <a:ext cx="2197239"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A33687CF-F52B-448F-828C-ACFB992D54AD}" type="datetimeFigureOut">
              <a:rPr lang="el-GR" smtClean="0"/>
              <a:pPr/>
              <a:t>28/6/2024</a:t>
            </a:fld>
            <a:endParaRPr lang="el-GR" dirty="0"/>
          </a:p>
        </p:txBody>
      </p:sp>
      <p:sp>
        <p:nvSpPr>
          <p:cNvPr id="4" name="Footer Placeholder 3"/>
          <p:cNvSpPr>
            <a:spLocks noGrp="1"/>
          </p:cNvSpPr>
          <p:nvPr>
            <p:ph type="ftr" sz="quarter" idx="11"/>
          </p:nvPr>
        </p:nvSpPr>
        <p:spPr/>
        <p:txBody>
          <a:bodyPr/>
          <a:lstStyle/>
          <a:p>
            <a:endParaRPr lang="el-GR" dirty="0"/>
          </a:p>
        </p:txBody>
      </p:sp>
      <p:sp>
        <p:nvSpPr>
          <p:cNvPr id="5" name="Slide Number Placeholder 4"/>
          <p:cNvSpPr>
            <a:spLocks noGrp="1"/>
          </p:cNvSpPr>
          <p:nvPr>
            <p:ph type="sldNum" sz="quarter" idx="12"/>
          </p:nvPr>
        </p:nvSpPr>
        <p:spPr/>
        <p:txBody>
          <a:bodyPr/>
          <a:lstStyle/>
          <a:p>
            <a:fld id="{9643652F-4E6E-48FE-8518-E37B7D15D4B1}" type="slidenum">
              <a:rPr lang="el-GR" smtClean="0"/>
              <a:pPr/>
              <a:t>‹#›</a:t>
            </a:fld>
            <a:endParaRPr lang="el-GR" dirty="0"/>
          </a:p>
        </p:txBody>
      </p:sp>
    </p:spTree>
    <p:extLst>
      <p:ext uri="{BB962C8B-B14F-4D97-AF65-F5344CB8AC3E}">
        <p14:creationId xmlns:p14="http://schemas.microsoft.com/office/powerpoint/2010/main" xmlns="" val="19729264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grpSp>
        <p:nvGrpSpPr>
          <p:cNvPr id="16" name="Group 15"/>
          <p:cNvGrpSpPr/>
          <p:nvPr/>
        </p:nvGrpSpPr>
        <p:grpSpPr>
          <a:xfrm>
            <a:off x="0" y="609600"/>
            <a:ext cx="9161969" cy="1677035"/>
            <a:chOff x="0" y="2895600"/>
            <a:chExt cx="9161969" cy="1677035"/>
          </a:xfrm>
        </p:grpSpPr>
        <p:pic>
          <p:nvPicPr>
            <p:cNvPr id="17" name="Picture 16" descr="HD-ShadowLong.png"/>
            <p:cNvPicPr>
              <a:picLocks noChangeAspect="1"/>
            </p:cNvPicPr>
            <p:nvPr/>
          </p:nvPicPr>
          <p:blipFill rotWithShape="1">
            <a:blip r:embed="rId2">
              <a:extLst>
                <a:ext uri="{28A0092B-C50C-407E-A947-70E740481C1C}">
                  <a14:useLocalDpi xmlns:a14="http://schemas.microsoft.com/office/drawing/2010/main" xmlns="" val="0"/>
                </a:ext>
              </a:extLst>
            </a:blip>
            <a:srcRect l="26982" r="-217"/>
            <a:stretch/>
          </p:blipFill>
          <p:spPr>
            <a:xfrm>
              <a:off x="0" y="4251471"/>
              <a:ext cx="7644384" cy="321164"/>
            </a:xfrm>
            <a:prstGeom prst="rect">
              <a:avLst/>
            </a:prstGeom>
          </p:spPr>
        </p:pic>
        <p:pic>
          <p:nvPicPr>
            <p:cNvPr id="18" name="Picture 17" descr="HD-ShadowShort.png"/>
            <p:cNvPicPr>
              <a:picLocks noChangeAspect="1"/>
            </p:cNvPicPr>
            <p:nvPr/>
          </p:nvPicPr>
          <p:blipFill rotWithShape="1">
            <a:blip r:embed="rId3" cstate="print">
              <a:extLst>
                <a:ext uri="{28A0092B-C50C-407E-A947-70E740481C1C}">
                  <a14:useLocalDpi xmlns:a14="http://schemas.microsoft.com/office/drawing/2010/main" xmlns="" val="0"/>
                </a:ext>
              </a:extLst>
            </a:blip>
            <a:srcRect r="9871"/>
            <a:stretch/>
          </p:blipFill>
          <p:spPr>
            <a:xfrm>
              <a:off x="7717217" y="4259262"/>
              <a:ext cx="1444752" cy="144270"/>
            </a:xfrm>
            <a:prstGeom prst="rect">
              <a:avLst/>
            </a:prstGeom>
          </p:spPr>
        </p:pic>
        <p:sp>
          <p:nvSpPr>
            <p:cNvPr id="19" name="Rectangle 18"/>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lstStyle>
            <a:lvl1pPr algn="r">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A33687CF-F52B-448F-828C-ACFB992D54AD}" type="datetimeFigureOut">
              <a:rPr lang="el-GR" smtClean="0"/>
              <a:pPr/>
              <a:t>28/6/2024</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9643652F-4E6E-48FE-8518-E37B7D15D4B1}" type="slidenum">
              <a:rPr lang="el-GR" smtClean="0"/>
              <a:pPr/>
              <a:t>‹#›</a:t>
            </a:fld>
            <a:endParaRPr lang="el-GR" dirty="0"/>
          </a:p>
        </p:txBody>
      </p:sp>
    </p:spTree>
    <p:extLst>
      <p:ext uri="{BB962C8B-B14F-4D97-AF65-F5344CB8AC3E}">
        <p14:creationId xmlns:p14="http://schemas.microsoft.com/office/powerpoint/2010/main" xmlns="" val="1761583594"/>
      </p:ext>
    </p:extLst>
  </p:cSld>
  <p:clrMapOvr>
    <a:masterClrMapping/>
  </p:clrMapOvr>
  <p:transition>
    <p:strips dir="ru"/>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grpSp>
        <p:nvGrpSpPr>
          <p:cNvPr id="14" name="Group 13"/>
          <p:cNvGrpSpPr/>
          <p:nvPr/>
        </p:nvGrpSpPr>
        <p:grpSpPr>
          <a:xfrm rot="5400000">
            <a:off x="4575305" y="2747178"/>
            <a:ext cx="6862555" cy="1368199"/>
            <a:chOff x="2281445" y="609600"/>
            <a:chExt cx="6862555" cy="1368199"/>
          </a:xfrm>
        </p:grpSpPr>
        <p:sp>
          <p:nvSpPr>
            <p:cNvPr id="12" name="Rectangle 11"/>
            <p:cNvSpPr/>
            <p:nvPr/>
          </p:nvSpPr>
          <p:spPr bwMode="ltGray">
            <a:xfrm>
              <a:off x="2281445" y="609601"/>
              <a:ext cx="528569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464798" y="609597"/>
            <a:ext cx="1069602" cy="4461936"/>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510241" y="609598"/>
            <a:ext cx="6576359" cy="5326589"/>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a:xfrm>
            <a:off x="5029144" y="5936188"/>
            <a:ext cx="2057400" cy="365125"/>
          </a:xfrm>
        </p:spPr>
        <p:txBody>
          <a:bodyPr/>
          <a:lstStyle/>
          <a:p>
            <a:fld id="{A33687CF-F52B-448F-828C-ACFB992D54AD}" type="datetimeFigureOut">
              <a:rPr lang="el-GR" smtClean="0"/>
              <a:pPr/>
              <a:t>28/6/2024</a:t>
            </a:fld>
            <a:endParaRPr lang="el-GR" dirty="0"/>
          </a:p>
        </p:txBody>
      </p:sp>
      <p:sp>
        <p:nvSpPr>
          <p:cNvPr id="5" name="Footer Placeholder 4"/>
          <p:cNvSpPr>
            <a:spLocks noGrp="1"/>
          </p:cNvSpPr>
          <p:nvPr>
            <p:ph type="ftr" sz="quarter" idx="11"/>
          </p:nvPr>
        </p:nvSpPr>
        <p:spPr>
          <a:xfrm>
            <a:off x="510241" y="5936189"/>
            <a:ext cx="4518959" cy="365125"/>
          </a:xfrm>
        </p:spPr>
        <p:txBody>
          <a:bodyPr/>
          <a:lstStyle/>
          <a:p>
            <a:endParaRPr lang="el-GR" dirty="0"/>
          </a:p>
        </p:txBody>
      </p:sp>
      <p:sp>
        <p:nvSpPr>
          <p:cNvPr id="6" name="Slide Number Placeholder 5"/>
          <p:cNvSpPr>
            <a:spLocks noGrp="1"/>
          </p:cNvSpPr>
          <p:nvPr>
            <p:ph type="sldNum" sz="quarter" idx="12"/>
          </p:nvPr>
        </p:nvSpPr>
        <p:spPr>
          <a:xfrm>
            <a:off x="7431152" y="5432500"/>
            <a:ext cx="1149636" cy="1273100"/>
          </a:xfrm>
        </p:spPr>
        <p:txBody>
          <a:bodyPr anchor="t"/>
          <a:lstStyle>
            <a:lvl1pPr algn="ctr">
              <a:defRPr/>
            </a:lvl1pPr>
          </a:lstStyle>
          <a:p>
            <a:fld id="{9643652F-4E6E-48FE-8518-E37B7D15D4B1}" type="slidenum">
              <a:rPr lang="el-GR" smtClean="0"/>
              <a:pPr/>
              <a:t>‹#›</a:t>
            </a:fld>
            <a:endParaRPr lang="el-GR" dirty="0"/>
          </a:p>
        </p:txBody>
      </p:sp>
    </p:spTree>
    <p:extLst>
      <p:ext uri="{BB962C8B-B14F-4D97-AF65-F5344CB8AC3E}">
        <p14:creationId xmlns:p14="http://schemas.microsoft.com/office/powerpoint/2010/main" xmlns="" val="1760417911"/>
      </p:ext>
    </p:extLst>
  </p:cSld>
  <p:clrMapOvr>
    <a:masterClrMapping/>
  </p:clrMapOvr>
  <p:transition>
    <p:strips dir="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grpSp>
        <p:nvGrpSpPr>
          <p:cNvPr id="27" name="Group 26"/>
          <p:cNvGrpSpPr/>
          <p:nvPr/>
        </p:nvGrpSpPr>
        <p:grpSpPr>
          <a:xfrm>
            <a:off x="0" y="609600"/>
            <a:ext cx="9161969" cy="1677035"/>
            <a:chOff x="0" y="2895600"/>
            <a:chExt cx="9161969" cy="1677035"/>
          </a:xfrm>
        </p:grpSpPr>
        <p:pic>
          <p:nvPicPr>
            <p:cNvPr id="28" name="Picture 27" descr="HD-ShadowLong.png"/>
            <p:cNvPicPr>
              <a:picLocks noChangeAspect="1"/>
            </p:cNvPicPr>
            <p:nvPr/>
          </p:nvPicPr>
          <p:blipFill rotWithShape="1">
            <a:blip r:embed="rId2">
              <a:extLst>
                <a:ext uri="{28A0092B-C50C-407E-A947-70E740481C1C}">
                  <a14:useLocalDpi xmlns:a14="http://schemas.microsoft.com/office/drawing/2010/main" xmlns="" val="0"/>
                </a:ext>
              </a:extLst>
            </a:blip>
            <a:srcRect l="26982" r="-217"/>
            <a:stretch/>
          </p:blipFill>
          <p:spPr>
            <a:xfrm>
              <a:off x="0" y="4251471"/>
              <a:ext cx="7644384" cy="321164"/>
            </a:xfrm>
            <a:prstGeom prst="rect">
              <a:avLst/>
            </a:prstGeom>
          </p:spPr>
        </p:pic>
        <p:pic>
          <p:nvPicPr>
            <p:cNvPr id="29" name="Picture 28" descr="HD-ShadowShort.png"/>
            <p:cNvPicPr>
              <a:picLocks noChangeAspect="1"/>
            </p:cNvPicPr>
            <p:nvPr/>
          </p:nvPicPr>
          <p:blipFill rotWithShape="1">
            <a:blip r:embed="rId3" cstate="print">
              <a:extLst>
                <a:ext uri="{28A0092B-C50C-407E-A947-70E740481C1C}">
                  <a14:useLocalDpi xmlns:a14="http://schemas.microsoft.com/office/drawing/2010/main" xmlns="" val="0"/>
                </a:ext>
              </a:extLst>
            </a:blip>
            <a:srcRect r="9871"/>
            <a:stretch/>
          </p:blipFill>
          <p:spPr>
            <a:xfrm>
              <a:off x="7717217" y="4259262"/>
              <a:ext cx="1444752" cy="144270"/>
            </a:xfrm>
            <a:prstGeom prst="rect">
              <a:avLst/>
            </a:prstGeom>
          </p:spPr>
        </p:pic>
        <p:sp>
          <p:nvSpPr>
            <p:cNvPr id="30" name="Rectangle 2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A33687CF-F52B-448F-828C-ACFB992D54AD}" type="datetimeFigureOut">
              <a:rPr lang="el-GR" smtClean="0"/>
              <a:pPr/>
              <a:t>28/6/2024</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9643652F-4E6E-48FE-8518-E37B7D15D4B1}" type="slidenum">
              <a:rPr lang="el-GR" smtClean="0"/>
              <a:pPr/>
              <a:t>‹#›</a:t>
            </a:fld>
            <a:endParaRPr lang="el-GR" dirty="0"/>
          </a:p>
        </p:txBody>
      </p:sp>
    </p:spTree>
    <p:extLst>
      <p:ext uri="{BB962C8B-B14F-4D97-AF65-F5344CB8AC3E}">
        <p14:creationId xmlns:p14="http://schemas.microsoft.com/office/powerpoint/2010/main" xmlns="" val="2555852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grpSp>
        <p:nvGrpSpPr>
          <p:cNvPr id="18" name="Group 17"/>
          <p:cNvGrpSpPr/>
          <p:nvPr/>
        </p:nvGrpSpPr>
        <p:grpSpPr>
          <a:xfrm>
            <a:off x="0" y="2728432"/>
            <a:ext cx="9161969" cy="1677035"/>
            <a:chOff x="0" y="2895600"/>
            <a:chExt cx="9161969" cy="1677035"/>
          </a:xfrm>
        </p:grpSpPr>
        <p:pic>
          <p:nvPicPr>
            <p:cNvPr id="19" name="Picture 18" descr="HD-ShadowLong.png"/>
            <p:cNvPicPr>
              <a:picLocks noChangeAspect="1"/>
            </p:cNvPicPr>
            <p:nvPr/>
          </p:nvPicPr>
          <p:blipFill rotWithShape="1">
            <a:blip r:embed="rId2">
              <a:extLst>
                <a:ext uri="{28A0092B-C50C-407E-A947-70E740481C1C}">
                  <a14:useLocalDpi xmlns:a14="http://schemas.microsoft.com/office/drawing/2010/main" xmlns="" val="0"/>
                </a:ext>
              </a:extLst>
            </a:blip>
            <a:srcRect l="26982" r="-217"/>
            <a:stretch/>
          </p:blipFill>
          <p:spPr>
            <a:xfrm>
              <a:off x="0" y="4251471"/>
              <a:ext cx="7644384" cy="321164"/>
            </a:xfrm>
            <a:prstGeom prst="rect">
              <a:avLst/>
            </a:prstGeom>
          </p:spPr>
        </p:pic>
        <p:pic>
          <p:nvPicPr>
            <p:cNvPr id="20" name="Picture 19" descr="HD-ShadowShort.png"/>
            <p:cNvPicPr>
              <a:picLocks noChangeAspect="1"/>
            </p:cNvPicPr>
            <p:nvPr/>
          </p:nvPicPr>
          <p:blipFill rotWithShape="1">
            <a:blip r:embed="rId3" cstate="print">
              <a:extLst>
                <a:ext uri="{28A0092B-C50C-407E-A947-70E740481C1C}">
                  <a14:useLocalDpi xmlns:a14="http://schemas.microsoft.com/office/drawing/2010/main" xmlns="" val="0"/>
                </a:ext>
              </a:extLst>
            </a:blip>
            <a:srcRect r="9871"/>
            <a:stretch/>
          </p:blipFill>
          <p:spPr>
            <a:xfrm>
              <a:off x="7717217" y="4259262"/>
              <a:ext cx="1444752" cy="144270"/>
            </a:xfrm>
            <a:prstGeom prst="rect">
              <a:avLst/>
            </a:prstGeom>
          </p:spPr>
        </p:pic>
        <p:sp>
          <p:nvSpPr>
            <p:cNvPr id="21" name="Rectangle 2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2869895"/>
            <a:ext cx="6889150" cy="1090788"/>
          </a:xfrm>
        </p:spPr>
        <p:txBody>
          <a:bodyPr anchor="ctr">
            <a:normAutofit/>
          </a:bodyPr>
          <a:lstStyle>
            <a:lvl1pPr algn="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531639" y="4232172"/>
            <a:ext cx="688915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a:xfrm>
            <a:off x="5365810" y="5936188"/>
            <a:ext cx="2057400" cy="365125"/>
          </a:xfrm>
        </p:spPr>
        <p:txBody>
          <a:bodyPr/>
          <a:lstStyle/>
          <a:p>
            <a:fld id="{A33687CF-F52B-448F-828C-ACFB992D54AD}" type="datetimeFigureOut">
              <a:rPr lang="el-GR" smtClean="0"/>
              <a:pPr/>
              <a:t>28/6/2024</a:t>
            </a:fld>
            <a:endParaRPr lang="el-GR" dirty="0"/>
          </a:p>
        </p:txBody>
      </p:sp>
      <p:sp>
        <p:nvSpPr>
          <p:cNvPr id="5" name="Footer Placeholder 4"/>
          <p:cNvSpPr>
            <a:spLocks noGrp="1"/>
          </p:cNvSpPr>
          <p:nvPr>
            <p:ph type="ftr" sz="quarter" idx="11"/>
          </p:nvPr>
        </p:nvSpPr>
        <p:spPr>
          <a:xfrm>
            <a:off x="533400" y="5936189"/>
            <a:ext cx="4834673" cy="365125"/>
          </a:xfrm>
        </p:spPr>
        <p:txBody>
          <a:bodyPr/>
          <a:lstStyle/>
          <a:p>
            <a:endParaRPr lang="el-GR" dirty="0"/>
          </a:p>
        </p:txBody>
      </p:sp>
      <p:sp>
        <p:nvSpPr>
          <p:cNvPr id="6" name="Slide Number Placeholder 5"/>
          <p:cNvSpPr>
            <a:spLocks noGrp="1"/>
          </p:cNvSpPr>
          <p:nvPr>
            <p:ph type="sldNum" sz="quarter" idx="12"/>
          </p:nvPr>
        </p:nvSpPr>
        <p:spPr>
          <a:xfrm>
            <a:off x="7856438" y="2869896"/>
            <a:ext cx="1149836" cy="1090789"/>
          </a:xfrm>
        </p:spPr>
        <p:txBody>
          <a:bodyPr/>
          <a:lstStyle/>
          <a:p>
            <a:fld id="{9643652F-4E6E-48FE-8518-E37B7D15D4B1}" type="slidenum">
              <a:rPr lang="el-GR" smtClean="0"/>
              <a:pPr/>
              <a:t>‹#›</a:t>
            </a:fld>
            <a:endParaRPr lang="el-GR" dirty="0"/>
          </a:p>
        </p:txBody>
      </p:sp>
    </p:spTree>
    <p:extLst>
      <p:ext uri="{BB962C8B-B14F-4D97-AF65-F5344CB8AC3E}">
        <p14:creationId xmlns:p14="http://schemas.microsoft.com/office/powerpoint/2010/main" xmlns="" val="1499147579"/>
      </p:ext>
    </p:extLst>
  </p:cSld>
  <p:clrMapOvr>
    <a:masterClrMapping/>
  </p:clrMapOvr>
  <p:transition>
    <p:strips dir="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xmlns=""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xmlns=""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0" y="753228"/>
            <a:ext cx="6887390" cy="1080938"/>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533400" y="2336873"/>
            <a:ext cx="3357899" cy="3599316"/>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4061128" y="2336873"/>
            <a:ext cx="3359661" cy="3599316"/>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A33687CF-F52B-448F-828C-ACFB992D54AD}" type="datetimeFigureOut">
              <a:rPr lang="el-GR" smtClean="0"/>
              <a:pPr/>
              <a:t>28/6/2024</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7" name="Slide Number Placeholder 6"/>
          <p:cNvSpPr>
            <a:spLocks noGrp="1"/>
          </p:cNvSpPr>
          <p:nvPr>
            <p:ph type="sldNum" sz="quarter" idx="12"/>
          </p:nvPr>
        </p:nvSpPr>
        <p:spPr/>
        <p:txBody>
          <a:bodyPr/>
          <a:lstStyle/>
          <a:p>
            <a:fld id="{9643652F-4E6E-48FE-8518-E37B7D15D4B1}" type="slidenum">
              <a:rPr lang="el-GR" smtClean="0"/>
              <a:pPr/>
              <a:t>‹#›</a:t>
            </a:fld>
            <a:endParaRPr lang="el-GR" dirty="0"/>
          </a:p>
        </p:txBody>
      </p:sp>
    </p:spTree>
    <p:extLst>
      <p:ext uri="{BB962C8B-B14F-4D97-AF65-F5344CB8AC3E}">
        <p14:creationId xmlns:p14="http://schemas.microsoft.com/office/powerpoint/2010/main" xmlns="" val="3458306871"/>
      </p:ext>
    </p:extLst>
  </p:cSld>
  <p:clrMapOvr>
    <a:masterClrMapping/>
  </p:clrMapOvr>
  <p:transition>
    <p:strips dir="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grpSp>
        <p:nvGrpSpPr>
          <p:cNvPr id="28" name="Group 27"/>
          <p:cNvGrpSpPr/>
          <p:nvPr/>
        </p:nvGrpSpPr>
        <p:grpSpPr>
          <a:xfrm>
            <a:off x="0" y="609600"/>
            <a:ext cx="9161969" cy="1677035"/>
            <a:chOff x="0" y="2895600"/>
            <a:chExt cx="9161969" cy="1677035"/>
          </a:xfrm>
        </p:grpSpPr>
        <p:pic>
          <p:nvPicPr>
            <p:cNvPr id="29" name="Picture 28" descr="HD-ShadowLong.png"/>
            <p:cNvPicPr>
              <a:picLocks noChangeAspect="1"/>
            </p:cNvPicPr>
            <p:nvPr/>
          </p:nvPicPr>
          <p:blipFill rotWithShape="1">
            <a:blip r:embed="rId2">
              <a:extLst>
                <a:ext uri="{28A0092B-C50C-407E-A947-70E740481C1C}">
                  <a14:useLocalDpi xmlns:a14="http://schemas.microsoft.com/office/drawing/2010/main" xmlns="" val="0"/>
                </a:ext>
              </a:extLst>
            </a:blip>
            <a:srcRect l="26982" r="-217"/>
            <a:stretch/>
          </p:blipFill>
          <p:spPr>
            <a:xfrm>
              <a:off x="0" y="4251471"/>
              <a:ext cx="7644384" cy="321164"/>
            </a:xfrm>
            <a:prstGeom prst="rect">
              <a:avLst/>
            </a:prstGeom>
          </p:spPr>
        </p:pic>
        <p:pic>
          <p:nvPicPr>
            <p:cNvPr id="30" name="Picture 29" descr="HD-ShadowShort.png"/>
            <p:cNvPicPr>
              <a:picLocks noChangeAspect="1"/>
            </p:cNvPicPr>
            <p:nvPr/>
          </p:nvPicPr>
          <p:blipFill rotWithShape="1">
            <a:blip r:embed="rId3" cstate="print">
              <a:extLst>
                <a:ext uri="{28A0092B-C50C-407E-A947-70E740481C1C}">
                  <a14:useLocalDpi xmlns:a14="http://schemas.microsoft.com/office/drawing/2010/main" xmlns="" val="0"/>
                </a:ext>
              </a:extLst>
            </a:blip>
            <a:srcRect r="9871"/>
            <a:stretch/>
          </p:blipFill>
          <p:spPr>
            <a:xfrm>
              <a:off x="7717217" y="4259262"/>
              <a:ext cx="1444752" cy="144270"/>
            </a:xfrm>
            <a:prstGeom prst="rect">
              <a:avLst/>
            </a:prstGeom>
          </p:spPr>
        </p:pic>
        <p:sp>
          <p:nvSpPr>
            <p:cNvPr id="31" name="Rectangle 3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30"/>
            <a:ext cx="6896534" cy="108093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760988" y="2336874"/>
            <a:ext cx="3145080"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531638" y="3030009"/>
            <a:ext cx="3367045" cy="290617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4282646" y="2336873"/>
            <a:ext cx="3145527"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4061129" y="3030009"/>
            <a:ext cx="3367044" cy="290617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A33687CF-F52B-448F-828C-ACFB992D54AD}" type="datetimeFigureOut">
              <a:rPr lang="el-GR" smtClean="0"/>
              <a:pPr/>
              <a:t>28/6/2024</a:t>
            </a:fld>
            <a:endParaRPr lang="el-GR" dirty="0"/>
          </a:p>
        </p:txBody>
      </p:sp>
      <p:sp>
        <p:nvSpPr>
          <p:cNvPr id="8" name="Footer Placeholder 7"/>
          <p:cNvSpPr>
            <a:spLocks noGrp="1"/>
          </p:cNvSpPr>
          <p:nvPr>
            <p:ph type="ftr" sz="quarter" idx="11"/>
          </p:nvPr>
        </p:nvSpPr>
        <p:spPr/>
        <p:txBody>
          <a:bodyPr/>
          <a:lstStyle/>
          <a:p>
            <a:endParaRPr lang="el-GR" dirty="0"/>
          </a:p>
        </p:txBody>
      </p:sp>
      <p:sp>
        <p:nvSpPr>
          <p:cNvPr id="9" name="Slide Number Placeholder 8"/>
          <p:cNvSpPr>
            <a:spLocks noGrp="1"/>
          </p:cNvSpPr>
          <p:nvPr>
            <p:ph type="sldNum" sz="quarter" idx="12"/>
          </p:nvPr>
        </p:nvSpPr>
        <p:spPr/>
        <p:txBody>
          <a:bodyPr/>
          <a:lstStyle/>
          <a:p>
            <a:fld id="{9643652F-4E6E-48FE-8518-E37B7D15D4B1}" type="slidenum">
              <a:rPr lang="el-GR" smtClean="0"/>
              <a:pPr/>
              <a:t>‹#›</a:t>
            </a:fld>
            <a:endParaRPr lang="el-GR" dirty="0"/>
          </a:p>
        </p:txBody>
      </p:sp>
    </p:spTree>
    <p:extLst>
      <p:ext uri="{BB962C8B-B14F-4D97-AF65-F5344CB8AC3E}">
        <p14:creationId xmlns:p14="http://schemas.microsoft.com/office/powerpoint/2010/main" xmlns="" val="2639758884"/>
      </p:ext>
    </p:extLst>
  </p:cSld>
  <p:clrMapOvr>
    <a:masterClrMapping/>
  </p:clrMapOvr>
  <p:transition>
    <p:strips dir="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grpSp>
        <p:nvGrpSpPr>
          <p:cNvPr id="15" name="Group 14"/>
          <p:cNvGrpSpPr/>
          <p:nvPr/>
        </p:nvGrpSpPr>
        <p:grpSpPr>
          <a:xfrm>
            <a:off x="0" y="609600"/>
            <a:ext cx="9161969" cy="1677035"/>
            <a:chOff x="0" y="2895600"/>
            <a:chExt cx="9161969" cy="1677035"/>
          </a:xfrm>
        </p:grpSpPr>
        <p:pic>
          <p:nvPicPr>
            <p:cNvPr id="16" name="Picture 15" descr="HD-ShadowLong.png"/>
            <p:cNvPicPr>
              <a:picLocks noChangeAspect="1"/>
            </p:cNvPicPr>
            <p:nvPr/>
          </p:nvPicPr>
          <p:blipFill rotWithShape="1">
            <a:blip r:embed="rId2">
              <a:extLst>
                <a:ext uri="{28A0092B-C50C-407E-A947-70E740481C1C}">
                  <a14:useLocalDpi xmlns:a14="http://schemas.microsoft.com/office/drawing/2010/main" xmlns="" val="0"/>
                </a:ext>
              </a:extLst>
            </a:blip>
            <a:srcRect l="26982" r="-217"/>
            <a:stretch/>
          </p:blipFill>
          <p:spPr>
            <a:xfrm>
              <a:off x="0" y="4251471"/>
              <a:ext cx="7644384" cy="321164"/>
            </a:xfrm>
            <a:prstGeom prst="rect">
              <a:avLst/>
            </a:prstGeom>
          </p:spPr>
        </p:pic>
        <p:pic>
          <p:nvPicPr>
            <p:cNvPr id="17" name="Picture 16" descr="HD-ShadowShort.png"/>
            <p:cNvPicPr>
              <a:picLocks noChangeAspect="1"/>
            </p:cNvPicPr>
            <p:nvPr/>
          </p:nvPicPr>
          <p:blipFill rotWithShape="1">
            <a:blip r:embed="rId3" cstate="print">
              <a:extLst>
                <a:ext uri="{28A0092B-C50C-407E-A947-70E740481C1C}">
                  <a14:useLocalDpi xmlns:a14="http://schemas.microsoft.com/office/drawing/2010/main" xmlns="" val="0"/>
                </a:ext>
              </a:extLst>
            </a:blip>
            <a:srcRect r="9871"/>
            <a:stretch/>
          </p:blipFill>
          <p:spPr>
            <a:xfrm>
              <a:off x="7717217" y="4259262"/>
              <a:ext cx="1444752" cy="144270"/>
            </a:xfrm>
            <a:prstGeom prst="rect">
              <a:avLst/>
            </a:prstGeom>
          </p:spPr>
        </p:pic>
        <p:sp>
          <p:nvSpPr>
            <p:cNvPr id="18" name="Rectangle 17"/>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A33687CF-F52B-448F-828C-ACFB992D54AD}" type="datetimeFigureOut">
              <a:rPr lang="el-GR" smtClean="0"/>
              <a:pPr/>
              <a:t>28/6/2024</a:t>
            </a:fld>
            <a:endParaRPr lang="el-GR" dirty="0"/>
          </a:p>
        </p:txBody>
      </p:sp>
      <p:sp>
        <p:nvSpPr>
          <p:cNvPr id="4" name="Footer Placeholder 3"/>
          <p:cNvSpPr>
            <a:spLocks noGrp="1"/>
          </p:cNvSpPr>
          <p:nvPr>
            <p:ph type="ftr" sz="quarter" idx="11"/>
          </p:nvPr>
        </p:nvSpPr>
        <p:spPr/>
        <p:txBody>
          <a:bodyPr/>
          <a:lstStyle/>
          <a:p>
            <a:endParaRPr lang="el-GR" dirty="0"/>
          </a:p>
        </p:txBody>
      </p:sp>
      <p:sp>
        <p:nvSpPr>
          <p:cNvPr id="5" name="Slide Number Placeholder 4"/>
          <p:cNvSpPr>
            <a:spLocks noGrp="1"/>
          </p:cNvSpPr>
          <p:nvPr>
            <p:ph type="sldNum" sz="quarter" idx="12"/>
          </p:nvPr>
        </p:nvSpPr>
        <p:spPr/>
        <p:txBody>
          <a:bodyPr/>
          <a:lstStyle/>
          <a:p>
            <a:fld id="{9643652F-4E6E-48FE-8518-E37B7D15D4B1}" type="slidenum">
              <a:rPr lang="el-GR" smtClean="0"/>
              <a:pPr/>
              <a:t>‹#›</a:t>
            </a:fld>
            <a:endParaRPr lang="el-GR" dirty="0"/>
          </a:p>
        </p:txBody>
      </p:sp>
    </p:spTree>
    <p:extLst>
      <p:ext uri="{BB962C8B-B14F-4D97-AF65-F5344CB8AC3E}">
        <p14:creationId xmlns:p14="http://schemas.microsoft.com/office/powerpoint/2010/main" xmlns="" val="2702147588"/>
      </p:ext>
    </p:extLst>
  </p:cSld>
  <p:clrMapOvr>
    <a:masterClrMapping/>
  </p:clrMapOvr>
  <p:transition>
    <p:strips dir="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pic>
        <p:nvPicPr>
          <p:cNvPr id="12" name="Picture 11" descr="HD-ShadowShort.png"/>
          <p:cNvPicPr>
            <a:picLocks noChangeAspect="1"/>
          </p:cNvPicPr>
          <p:nvPr/>
        </p:nvPicPr>
        <p:blipFill rotWithShape="1">
          <a:blip r:embed="rId2" cstate="print">
            <a:extLst>
              <a:ext uri="{28A0092B-C50C-407E-A947-70E740481C1C}">
                <a14:useLocalDpi xmlns:a14="http://schemas.microsoft.com/office/drawing/2010/main" xmlns="" val="0"/>
              </a:ext>
            </a:extLst>
          </a:blip>
          <a:srcRect r="9871"/>
          <a:stretch/>
        </p:blipFill>
        <p:spPr>
          <a:xfrm>
            <a:off x="7717217" y="1973262"/>
            <a:ext cx="1444752" cy="144270"/>
          </a:xfrm>
          <a:prstGeom prst="rect">
            <a:avLst/>
          </a:prstGeom>
        </p:spPr>
      </p:pic>
      <p:sp>
        <p:nvSpPr>
          <p:cNvPr id="14" name="Rectangle 13"/>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A33687CF-F52B-448F-828C-ACFB992D54AD}" type="datetimeFigureOut">
              <a:rPr lang="el-GR" smtClean="0"/>
              <a:pPr/>
              <a:t>28/6/2024</a:t>
            </a:fld>
            <a:endParaRPr lang="el-GR" dirty="0"/>
          </a:p>
        </p:txBody>
      </p:sp>
      <p:sp>
        <p:nvSpPr>
          <p:cNvPr id="3" name="Footer Placeholder 2"/>
          <p:cNvSpPr>
            <a:spLocks noGrp="1"/>
          </p:cNvSpPr>
          <p:nvPr>
            <p:ph type="ftr" sz="quarter" idx="11"/>
          </p:nvPr>
        </p:nvSpPr>
        <p:spPr/>
        <p:txBody>
          <a:bodyPr/>
          <a:lstStyle/>
          <a:p>
            <a:endParaRPr lang="el-GR" dirty="0"/>
          </a:p>
        </p:txBody>
      </p:sp>
      <p:sp>
        <p:nvSpPr>
          <p:cNvPr id="4" name="Slide Number Placeholder 3"/>
          <p:cNvSpPr>
            <a:spLocks noGrp="1"/>
          </p:cNvSpPr>
          <p:nvPr>
            <p:ph type="sldNum" sz="quarter" idx="12"/>
          </p:nvPr>
        </p:nvSpPr>
        <p:spPr/>
        <p:txBody>
          <a:bodyPr/>
          <a:lstStyle/>
          <a:p>
            <a:fld id="{9643652F-4E6E-48FE-8518-E37B7D15D4B1}" type="slidenum">
              <a:rPr lang="el-GR" smtClean="0"/>
              <a:pPr/>
              <a:t>‹#›</a:t>
            </a:fld>
            <a:endParaRPr lang="el-GR" dirty="0"/>
          </a:p>
        </p:txBody>
      </p:sp>
    </p:spTree>
    <p:extLst>
      <p:ext uri="{BB962C8B-B14F-4D97-AF65-F5344CB8AC3E}">
        <p14:creationId xmlns:p14="http://schemas.microsoft.com/office/powerpoint/2010/main" xmlns="" val="930530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xmlns=""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xmlns=""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7"/>
            <a:ext cx="6896534" cy="1080940"/>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3514385" y="2336874"/>
            <a:ext cx="3913788" cy="359931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533401" y="2336873"/>
            <a:ext cx="2796240"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A33687CF-F52B-448F-828C-ACFB992D54AD}" type="datetimeFigureOut">
              <a:rPr lang="el-GR" smtClean="0"/>
              <a:pPr/>
              <a:t>28/6/2024</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7" name="Slide Number Placeholder 6"/>
          <p:cNvSpPr>
            <a:spLocks noGrp="1"/>
          </p:cNvSpPr>
          <p:nvPr>
            <p:ph type="sldNum" sz="quarter" idx="12"/>
          </p:nvPr>
        </p:nvSpPr>
        <p:spPr/>
        <p:txBody>
          <a:bodyPr/>
          <a:lstStyle/>
          <a:p>
            <a:fld id="{9643652F-4E6E-48FE-8518-E37B7D15D4B1}" type="slidenum">
              <a:rPr lang="el-GR" smtClean="0"/>
              <a:pPr/>
              <a:t>‹#›</a:t>
            </a:fld>
            <a:endParaRPr lang="el-GR" dirty="0"/>
          </a:p>
        </p:txBody>
      </p:sp>
    </p:spTree>
    <p:extLst>
      <p:ext uri="{BB962C8B-B14F-4D97-AF65-F5344CB8AC3E}">
        <p14:creationId xmlns:p14="http://schemas.microsoft.com/office/powerpoint/2010/main" xmlns="" val="1007817294"/>
      </p:ext>
    </p:extLst>
  </p:cSld>
  <p:clrMapOvr>
    <a:masterClrMapping/>
  </p:clrMapOvr>
  <p:transition>
    <p:strips dir="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xmlns=""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xmlns=""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3510956" y="2336874"/>
            <a:ext cx="3917217"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531638" y="2336874"/>
            <a:ext cx="2798487"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A33687CF-F52B-448F-828C-ACFB992D54AD}" type="datetimeFigureOut">
              <a:rPr lang="el-GR" smtClean="0"/>
              <a:pPr/>
              <a:t>28/6/2024</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7" name="Slide Number Placeholder 6"/>
          <p:cNvSpPr>
            <a:spLocks noGrp="1"/>
          </p:cNvSpPr>
          <p:nvPr>
            <p:ph type="sldNum" sz="quarter" idx="12"/>
          </p:nvPr>
        </p:nvSpPr>
        <p:spPr/>
        <p:txBody>
          <a:bodyPr/>
          <a:lstStyle/>
          <a:p>
            <a:fld id="{9643652F-4E6E-48FE-8518-E37B7D15D4B1}" type="slidenum">
              <a:rPr lang="el-GR" smtClean="0"/>
              <a:pPr/>
              <a:t>‹#›</a:t>
            </a:fld>
            <a:endParaRPr lang="el-GR" dirty="0"/>
          </a:p>
        </p:txBody>
      </p:sp>
    </p:spTree>
    <p:extLst>
      <p:ext uri="{BB962C8B-B14F-4D97-AF65-F5344CB8AC3E}">
        <p14:creationId xmlns:p14="http://schemas.microsoft.com/office/powerpoint/2010/main" xmlns="" val="2107896266"/>
      </p:ext>
    </p:extLst>
  </p:cSld>
  <p:clrMapOvr>
    <a:masterClrMapping/>
  </p:clrMapOvr>
  <p:transition>
    <p:strips dir="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7" name="Picture 3" descr="C:\Users\James\Desktop\msft\Berlin\build Assets\hashOverlaySD-FullResolve.png"/>
          <p:cNvPicPr>
            <a:picLocks noChangeAspect="1" noChangeArrowheads="1"/>
          </p:cNvPicPr>
          <p:nvPr/>
        </p:nvPicPr>
        <p:blipFill>
          <a:blip r:embed="rId19">
            <a:alphaModFix amt="10000"/>
            <a:extLst>
              <a:ext uri="{28A0092B-C50C-407E-A947-70E740481C1C}">
                <a14:useLocalDpi xmlns:a14="http://schemas.microsoft.com/office/drawing/2010/main" xmlns="" val="0"/>
              </a:ext>
            </a:extLst>
          </a:blip>
          <a:srcRect/>
          <a:stretch>
            <a:fillRect/>
          </a:stretch>
        </p:blipFill>
        <p:spPr bwMode="auto">
          <a:xfrm>
            <a:off x="0" y="1"/>
            <a:ext cx="9144000" cy="6858000"/>
          </a:xfrm>
          <a:prstGeom prst="rect">
            <a:avLst/>
          </a:prstGeom>
          <a:extLst>
            <a:ext uri="{909E8E84-426E-40dd-AFC4-6F175D3DCCD1}">
              <a14:hiddenFill xmlns:a14="http://schemas.microsoft.com/office/drawing/2010/main" xmlns="">
                <a:solidFill>
                  <a:srgbClr val="FFFFFF"/>
                </a:solidFill>
              </a14:hiddenFill>
            </a:ext>
          </a:extLst>
        </p:spPr>
      </p:pic>
      <p:sp>
        <p:nvSpPr>
          <p:cNvPr id="2" name="Title Placeholder 1"/>
          <p:cNvSpPr>
            <a:spLocks noGrp="1"/>
          </p:cNvSpPr>
          <p:nvPr>
            <p:ph type="title"/>
          </p:nvPr>
        </p:nvSpPr>
        <p:spPr>
          <a:xfrm>
            <a:off x="531639" y="753228"/>
            <a:ext cx="6896534" cy="1080938"/>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533400" y="2336873"/>
            <a:ext cx="6887389" cy="3599316"/>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5367881" y="5936188"/>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33687CF-F52B-448F-828C-ACFB992D54AD}" type="datetimeFigureOut">
              <a:rPr lang="el-GR" smtClean="0"/>
              <a:pPr/>
              <a:t>28/6/2024</a:t>
            </a:fld>
            <a:endParaRPr lang="el-GR" dirty="0"/>
          </a:p>
        </p:txBody>
      </p:sp>
      <p:sp>
        <p:nvSpPr>
          <p:cNvPr id="5" name="Footer Placeholder 4"/>
          <p:cNvSpPr>
            <a:spLocks noGrp="1"/>
          </p:cNvSpPr>
          <p:nvPr>
            <p:ph type="ftr" sz="quarter" idx="3"/>
          </p:nvPr>
        </p:nvSpPr>
        <p:spPr>
          <a:xfrm>
            <a:off x="533400" y="5936189"/>
            <a:ext cx="4834673"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l-GR" dirty="0"/>
          </a:p>
        </p:txBody>
      </p:sp>
      <p:sp>
        <p:nvSpPr>
          <p:cNvPr id="6" name="Slide Number Placeholder 5"/>
          <p:cNvSpPr>
            <a:spLocks noGrp="1"/>
          </p:cNvSpPr>
          <p:nvPr>
            <p:ph type="sldNum" sz="quarter" idx="4"/>
          </p:nvPr>
        </p:nvSpPr>
        <p:spPr>
          <a:xfrm>
            <a:off x="7848600" y="753228"/>
            <a:ext cx="1157674"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9643652F-4E6E-48FE-8518-E37B7D15D4B1}" type="slidenum">
              <a:rPr lang="el-GR" smtClean="0"/>
              <a:pPr/>
              <a:t>‹#›</a:t>
            </a:fld>
            <a:endParaRPr lang="el-GR" dirty="0"/>
          </a:p>
        </p:txBody>
      </p:sp>
    </p:spTree>
    <p:extLst>
      <p:ext uri="{BB962C8B-B14F-4D97-AF65-F5344CB8AC3E}">
        <p14:creationId xmlns:p14="http://schemas.microsoft.com/office/powerpoint/2010/main" xmlns="" val="3536989539"/>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transition>
    <p:strips dir="ru"/>
  </p:transition>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audio" Target="../media/audio4.wav"/><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5.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96752"/>
            <a:ext cx="8229600" cy="648072"/>
          </a:xfrm>
        </p:spPr>
        <p:txBody>
          <a:bodyPr>
            <a:normAutofit fontScale="90000"/>
          </a:bodyPr>
          <a:lstStyle/>
          <a:p>
            <a:pPr algn="ctr"/>
            <a:r>
              <a:rPr lang="el-GR" dirty="0"/>
              <a:t>ΒΙΒΛΙΟΠΑΡΟΥΣΙΑΣΗ</a:t>
            </a:r>
            <a:br>
              <a:rPr lang="el-GR" dirty="0"/>
            </a:br>
            <a:endParaRPr lang="el-GR" dirty="0"/>
          </a:p>
        </p:txBody>
      </p:sp>
      <p:sp>
        <p:nvSpPr>
          <p:cNvPr id="3" name="2 - Θέση περιεχομένου"/>
          <p:cNvSpPr>
            <a:spLocks noGrp="1"/>
          </p:cNvSpPr>
          <p:nvPr>
            <p:ph idx="1"/>
          </p:nvPr>
        </p:nvSpPr>
        <p:spPr/>
        <p:txBody>
          <a:bodyPr/>
          <a:lstStyle/>
          <a:p>
            <a:pPr marL="0" indent="0">
              <a:buNone/>
            </a:pPr>
            <a:endParaRPr lang="el-GR" dirty="0"/>
          </a:p>
          <a:p>
            <a:pPr marL="0" indent="0" algn="ctr">
              <a:buNone/>
            </a:pPr>
            <a:r>
              <a:rPr lang="el-GR" dirty="0">
                <a:latin typeface="Calibri" panose="020F0502020204030204" pitchFamily="34" charset="0"/>
                <a:ea typeface="Calibri" panose="020F0502020204030204" pitchFamily="34" charset="0"/>
                <a:cs typeface="Calibri" panose="020F0502020204030204" pitchFamily="34" charset="0"/>
              </a:rPr>
              <a:t>2</a:t>
            </a:r>
            <a:r>
              <a:rPr lang="el-GR" baseline="30000" dirty="0">
                <a:latin typeface="Calibri" panose="020F0502020204030204" pitchFamily="34" charset="0"/>
                <a:ea typeface="Calibri" panose="020F0502020204030204" pitchFamily="34" charset="0"/>
                <a:cs typeface="Calibri" panose="020F0502020204030204" pitchFamily="34" charset="0"/>
              </a:rPr>
              <a:t>Ο</a:t>
            </a:r>
            <a:r>
              <a:rPr lang="el-GR" dirty="0">
                <a:latin typeface="Calibri" panose="020F0502020204030204" pitchFamily="34" charset="0"/>
                <a:ea typeface="Calibri" panose="020F0502020204030204" pitchFamily="34" charset="0"/>
                <a:cs typeface="Calibri" panose="020F0502020204030204" pitchFamily="34" charset="0"/>
              </a:rPr>
              <a:t> Γυμνάσιο Νάξου</a:t>
            </a:r>
          </a:p>
          <a:p>
            <a:pPr marL="0" indent="0" algn="ctr">
              <a:buNone/>
            </a:pPr>
            <a:r>
              <a:rPr lang="el-GR" dirty="0">
                <a:latin typeface="Calibri" panose="020F0502020204030204" pitchFamily="34" charset="0"/>
                <a:ea typeface="Calibri" panose="020F0502020204030204" pitchFamily="34" charset="0"/>
                <a:cs typeface="Calibri" panose="020F0502020204030204" pitchFamily="34" charset="0"/>
              </a:rPr>
              <a:t>Σχολικό έτος: 2023- 2024 </a:t>
            </a:r>
          </a:p>
          <a:p>
            <a:pPr marL="0" indent="0" algn="ctr">
              <a:buNone/>
            </a:pPr>
            <a:r>
              <a:rPr lang="el-GR" dirty="0">
                <a:latin typeface="Calibri" panose="020F0502020204030204" pitchFamily="34" charset="0"/>
                <a:ea typeface="Calibri" panose="020F0502020204030204" pitchFamily="34" charset="0"/>
                <a:cs typeface="Calibri" panose="020F0502020204030204" pitchFamily="34" charset="0"/>
              </a:rPr>
              <a:t>Ονοματεπώνυμο : Γιώργος </a:t>
            </a:r>
            <a:r>
              <a:rPr lang="el-GR" dirty="0" err="1">
                <a:latin typeface="Calibri" panose="020F0502020204030204" pitchFamily="34" charset="0"/>
                <a:ea typeface="Calibri" panose="020F0502020204030204" pitchFamily="34" charset="0"/>
                <a:cs typeface="Calibri" panose="020F0502020204030204" pitchFamily="34" charset="0"/>
              </a:rPr>
              <a:t>Βερύκοκκος</a:t>
            </a:r>
            <a:r>
              <a:rPr lang="el-GR" dirty="0">
                <a:latin typeface="Calibri" panose="020F0502020204030204" pitchFamily="34" charset="0"/>
                <a:ea typeface="Calibri" panose="020F0502020204030204" pitchFamily="34" charset="0"/>
                <a:cs typeface="Calibri" panose="020F0502020204030204" pitchFamily="34" charset="0"/>
              </a:rPr>
              <a:t> </a:t>
            </a:r>
          </a:p>
          <a:p>
            <a:pPr marL="0" indent="0" algn="ctr">
              <a:buNone/>
            </a:pPr>
            <a:r>
              <a:rPr lang="el-GR" dirty="0">
                <a:latin typeface="Calibri" panose="020F0502020204030204" pitchFamily="34" charset="0"/>
                <a:ea typeface="Calibri" panose="020F0502020204030204" pitchFamily="34" charset="0"/>
                <a:cs typeface="Calibri" panose="020F0502020204030204" pitchFamily="34" charset="0"/>
              </a:rPr>
              <a:t>Τμήμα :Α1</a:t>
            </a:r>
          </a:p>
          <a:p>
            <a:endParaRPr lang="el-GR" dirty="0">
              <a:latin typeface="Calibri" panose="020F0502020204030204" pitchFamily="34" charset="0"/>
              <a:ea typeface="Calibri" panose="020F0502020204030204" pitchFamily="34" charset="0"/>
              <a:cs typeface="Calibri" panose="020F0502020204030204" pitchFamily="34" charset="0"/>
            </a:endParaRPr>
          </a:p>
          <a:p>
            <a:endParaRPr lang="el-GR" dirty="0"/>
          </a:p>
        </p:txBody>
      </p:sp>
    </p:spTree>
  </p:cSld>
  <p:clrMapOvr>
    <a:masterClrMapping/>
  </p:clrMapOvr>
  <p:transition>
    <p:strips dir="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 Εικόνα" descr="05407.jpg"/>
          <p:cNvPicPr>
            <a:picLocks noChangeAspect="1"/>
          </p:cNvPicPr>
          <p:nvPr/>
        </p:nvPicPr>
        <p:blipFill>
          <a:blip r:embed="rId3" cstate="print"/>
          <a:stretch>
            <a:fillRect/>
          </a:stretch>
        </p:blipFill>
        <p:spPr>
          <a:xfrm>
            <a:off x="-357222" y="0"/>
            <a:ext cx="9929882" cy="7786718"/>
          </a:xfrm>
          <a:prstGeom prst="rect">
            <a:avLst/>
          </a:prstGeom>
        </p:spPr>
        <p:style>
          <a:lnRef idx="0">
            <a:schemeClr val="accent6"/>
          </a:lnRef>
          <a:fillRef idx="3">
            <a:schemeClr val="accent6"/>
          </a:fillRef>
          <a:effectRef idx="3">
            <a:schemeClr val="accent6"/>
          </a:effectRef>
          <a:fontRef idx="minor">
            <a:schemeClr val="lt1"/>
          </a:fontRef>
        </p:style>
      </p:pic>
      <p:sp>
        <p:nvSpPr>
          <p:cNvPr id="2" name="1 - Τίτλος"/>
          <p:cNvSpPr>
            <a:spLocks noGrp="1"/>
          </p:cNvSpPr>
          <p:nvPr>
            <p:ph type="title"/>
          </p:nvPr>
        </p:nvSpPr>
        <p:spPr/>
        <p:txBody>
          <a:bodyPr/>
          <a:lstStyle/>
          <a:p>
            <a:r>
              <a:rPr lang="el-GR" dirty="0">
                <a:solidFill>
                  <a:schemeClr val="accent6"/>
                </a:solidFill>
              </a:rPr>
              <a:t> </a:t>
            </a:r>
          </a:p>
        </p:txBody>
      </p:sp>
      <p:sp>
        <p:nvSpPr>
          <p:cNvPr id="3" name="2 - Θέση περιεχομένου"/>
          <p:cNvSpPr>
            <a:spLocks noGrp="1"/>
          </p:cNvSpPr>
          <p:nvPr>
            <p:ph idx="1"/>
          </p:nvPr>
        </p:nvSpPr>
        <p:spPr>
          <a:xfrm>
            <a:off x="10908704" y="1600200"/>
            <a:ext cx="360040" cy="4525963"/>
          </a:xfrm>
        </p:spPr>
        <p:txBody>
          <a:bodyPr/>
          <a:lstStyle/>
          <a:p>
            <a:endParaRPr lang="el-GR" dirty="0">
              <a:solidFill>
                <a:schemeClr val="accent6"/>
              </a:solidFill>
            </a:endParaRPr>
          </a:p>
        </p:txBody>
      </p:sp>
    </p:spTree>
  </p:cSld>
  <p:clrMapOvr>
    <a:masterClrMapping/>
  </p:clrMapOvr>
  <p:transition advTm="0">
    <p:strips dir="ru"/>
    <p:sndAc>
      <p:stSnd>
        <p:snd r:embed="rId2" name="wind.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9000" r="-9000"/>
          </a:stretch>
        </a:blipFill>
        <a:effectLst/>
      </p:bgPr>
    </p:bg>
    <p:spTree>
      <p:nvGrpSpPr>
        <p:cNvPr id="1" name=""/>
        <p:cNvGrpSpPr/>
        <p:nvPr/>
      </p:nvGrpSpPr>
      <p:grpSpPr>
        <a:xfrm>
          <a:off x="0" y="0"/>
          <a:ext cx="0" cy="0"/>
          <a:chOff x="0" y="0"/>
          <a:chExt cx="0" cy="0"/>
        </a:xfrm>
      </p:grpSpPr>
      <p:sp>
        <p:nvSpPr>
          <p:cNvPr id="2" name="1 - Τίτλος"/>
          <p:cNvSpPr>
            <a:spLocks noGrp="1"/>
          </p:cNvSpPr>
          <p:nvPr>
            <p:ph type="ctrTitle"/>
          </p:nvPr>
        </p:nvSpPr>
        <p:spPr>
          <a:xfrm rot="10800000" flipV="1">
            <a:off x="685800" y="1268760"/>
            <a:ext cx="1869976" cy="861665"/>
          </a:xfrm>
        </p:spPr>
        <p:txBody>
          <a:bodyPr>
            <a:normAutofit/>
          </a:bodyPr>
          <a:lstStyle/>
          <a:p>
            <a:r>
              <a:rPr lang="el-GR" sz="2800" b="1">
                <a:solidFill>
                  <a:schemeClr val="bg1"/>
                </a:solidFill>
              </a:rPr>
              <a:t>ΙΚΜΠΑΛ</a:t>
            </a:r>
            <a:endParaRPr lang="el-GR" sz="2800" b="1" dirty="0">
              <a:solidFill>
                <a:schemeClr val="bg1"/>
              </a:solidFill>
            </a:endParaRPr>
          </a:p>
        </p:txBody>
      </p:sp>
      <p:sp>
        <p:nvSpPr>
          <p:cNvPr id="3" name="2 - Υπότιτλος"/>
          <p:cNvSpPr>
            <a:spLocks noGrp="1"/>
          </p:cNvSpPr>
          <p:nvPr>
            <p:ph type="subTitle" idx="1"/>
          </p:nvPr>
        </p:nvSpPr>
        <p:spPr>
          <a:xfrm>
            <a:off x="6012160" y="978296"/>
            <a:ext cx="3016424" cy="1658615"/>
          </a:xfrm>
          <a:ln>
            <a:solidFill>
              <a:schemeClr val="tx1"/>
            </a:solidFill>
          </a:ln>
        </p:spPr>
        <p:txBody>
          <a:bodyPr>
            <a:normAutofit/>
          </a:bodyPr>
          <a:lstStyle/>
          <a:p>
            <a:r>
              <a:rPr lang="el-GR" b="1" i="1">
                <a:solidFill>
                  <a:schemeClr val="bg1"/>
                </a:solidFill>
              </a:rPr>
              <a:t>ΕΝΑ ΠΑΙΔΙ ΕΝΑΝΤΙΑ ΣΤΗΝ ΠΑΙΔΙΚΗ ΕΡΓΑΣΙΑ</a:t>
            </a:r>
            <a:endParaRPr lang="el-GR" b="1" i="1" dirty="0">
              <a:solidFill>
                <a:schemeClr val="bg1"/>
              </a:solidFill>
            </a:endParaRPr>
          </a:p>
        </p:txBody>
      </p:sp>
    </p:spTree>
  </p:cSld>
  <p:clrMapOvr>
    <a:masterClrMapping/>
  </p:clrMapOvr>
  <p:transition advClick="0" advTm="10000">
    <p:strips dir="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Πίνακας"/>
          <p:cNvGraphicFramePr>
            <a:graphicFrameLocks noGrp="1"/>
          </p:cNvGraphicFramePr>
          <p:nvPr>
            <p:extLst>
              <p:ext uri="{D42A27DB-BD31-4B8C-83A1-F6EECF244321}">
                <p14:modId xmlns:p14="http://schemas.microsoft.com/office/powerpoint/2010/main" xmlns="" val="2355185294"/>
              </p:ext>
            </p:extLst>
          </p:nvPr>
        </p:nvGraphicFramePr>
        <p:xfrm>
          <a:off x="683568" y="692696"/>
          <a:ext cx="7632848" cy="5760640"/>
        </p:xfrm>
        <a:graphic>
          <a:graphicData uri="http://schemas.openxmlformats.org/drawingml/2006/table">
            <a:tbl>
              <a:tblPr bandCol="1"/>
              <a:tblGrid>
                <a:gridCol w="7632848">
                  <a:extLst>
                    <a:ext uri="{9D8B030D-6E8A-4147-A177-3AD203B41FA5}">
                      <a16:colId xmlns:a16="http://schemas.microsoft.com/office/drawing/2014/main" xmlns="" val="20000"/>
                    </a:ext>
                  </a:extLst>
                </a:gridCol>
              </a:tblGrid>
              <a:tr h="5760640">
                <a:tc>
                  <a:txBody>
                    <a:bodyPr/>
                    <a:lstStyle/>
                    <a:p>
                      <a:r>
                        <a:rPr lang="el-GR" sz="2400" b="1" dirty="0">
                          <a:latin typeface="Calibri" panose="020F0502020204030204" pitchFamily="34" charset="0"/>
                          <a:ea typeface="Calibri" panose="020F0502020204030204" pitchFamily="34" charset="0"/>
                          <a:cs typeface="Calibri" panose="020F0502020204030204" pitchFamily="34" charset="0"/>
                        </a:rPr>
                        <a:t>Τίτλος</a:t>
                      </a:r>
                      <a:r>
                        <a:rPr lang="el-GR" sz="2400" dirty="0">
                          <a:latin typeface="Calibri" panose="020F0502020204030204" pitchFamily="34" charset="0"/>
                          <a:ea typeface="Calibri" panose="020F0502020204030204" pitchFamily="34" charset="0"/>
                          <a:cs typeface="Calibri" panose="020F0502020204030204" pitchFamily="34" charset="0"/>
                        </a:rPr>
                        <a:t>: </a:t>
                      </a:r>
                      <a:r>
                        <a:rPr lang="el-GR" sz="2400" dirty="0" err="1">
                          <a:latin typeface="Calibri" panose="020F0502020204030204" pitchFamily="34" charset="0"/>
                          <a:ea typeface="Calibri" panose="020F0502020204030204" pitchFamily="34" charset="0"/>
                          <a:cs typeface="Calibri" panose="020F0502020204030204" pitchFamily="34" charset="0"/>
                        </a:rPr>
                        <a:t>Ικμπάλ</a:t>
                      </a:r>
                      <a:endParaRPr lang="el-GR" sz="2400" dirty="0">
                        <a:latin typeface="Calibri" panose="020F0502020204030204" pitchFamily="34" charset="0"/>
                        <a:ea typeface="Calibri" panose="020F0502020204030204" pitchFamily="34" charset="0"/>
                        <a:cs typeface="Calibri" panose="020F0502020204030204" pitchFamily="34" charset="0"/>
                      </a:endParaRPr>
                    </a:p>
                    <a:p>
                      <a:r>
                        <a:rPr lang="el-GR" sz="2400" b="1" dirty="0">
                          <a:latin typeface="Calibri" panose="020F0502020204030204" pitchFamily="34" charset="0"/>
                          <a:ea typeface="Calibri" panose="020F0502020204030204" pitchFamily="34" charset="0"/>
                          <a:cs typeface="Calibri" panose="020F0502020204030204" pitchFamily="34" charset="0"/>
                        </a:rPr>
                        <a:t>Είδος βιβλίου</a:t>
                      </a:r>
                      <a:r>
                        <a:rPr lang="el-GR" sz="2400" dirty="0">
                          <a:latin typeface="Calibri" panose="020F0502020204030204" pitchFamily="34" charset="0"/>
                          <a:ea typeface="Calibri" panose="020F0502020204030204" pitchFamily="34" charset="0"/>
                          <a:cs typeface="Calibri" panose="020F0502020204030204" pitchFamily="34" charset="0"/>
                        </a:rPr>
                        <a:t>: Ντοκουμέντο, λογοτεχνικό </a:t>
                      </a:r>
                    </a:p>
                    <a:p>
                      <a:r>
                        <a:rPr lang="el-GR" sz="2400" b="1" dirty="0">
                          <a:latin typeface="Calibri" panose="020F0502020204030204" pitchFamily="34" charset="0"/>
                          <a:ea typeface="Calibri" panose="020F0502020204030204" pitchFamily="34" charset="0"/>
                          <a:cs typeface="Calibri" panose="020F0502020204030204" pitchFamily="34" charset="0"/>
                        </a:rPr>
                        <a:t>Συγγραφέας</a:t>
                      </a:r>
                      <a:r>
                        <a:rPr lang="el-GR" sz="2400" baseline="0" dirty="0">
                          <a:latin typeface="Calibri" panose="020F0502020204030204" pitchFamily="34" charset="0"/>
                          <a:ea typeface="Calibri" panose="020F0502020204030204" pitchFamily="34" charset="0"/>
                          <a:cs typeface="Calibri" panose="020F0502020204030204" pitchFamily="34" charset="0"/>
                        </a:rPr>
                        <a:t>: </a:t>
                      </a:r>
                      <a:r>
                        <a:rPr lang="el-GR" sz="2400" baseline="0" dirty="0" err="1">
                          <a:latin typeface="Calibri" panose="020F0502020204030204" pitchFamily="34" charset="0"/>
                          <a:ea typeface="Calibri" panose="020F0502020204030204" pitchFamily="34" charset="0"/>
                          <a:cs typeface="Calibri" panose="020F0502020204030204" pitchFamily="34" charset="0"/>
                        </a:rPr>
                        <a:t>Φραντσέσκο</a:t>
                      </a:r>
                      <a:r>
                        <a:rPr lang="el-GR" sz="2400" baseline="0" dirty="0">
                          <a:latin typeface="Calibri" panose="020F0502020204030204" pitchFamily="34" charset="0"/>
                          <a:ea typeface="Calibri" panose="020F0502020204030204" pitchFamily="34" charset="0"/>
                          <a:cs typeface="Calibri" panose="020F0502020204030204" pitchFamily="34" charset="0"/>
                        </a:rPr>
                        <a:t> </a:t>
                      </a:r>
                      <a:r>
                        <a:rPr lang="el-GR" sz="2400" baseline="0" dirty="0" err="1">
                          <a:latin typeface="Calibri" panose="020F0502020204030204" pitchFamily="34" charset="0"/>
                          <a:ea typeface="Calibri" panose="020F0502020204030204" pitchFamily="34" charset="0"/>
                          <a:cs typeface="Calibri" panose="020F0502020204030204" pitchFamily="34" charset="0"/>
                        </a:rPr>
                        <a:t>ντ</a:t>
                      </a:r>
                      <a:r>
                        <a:rPr lang="el-GR" sz="2400" baseline="0" dirty="0">
                          <a:latin typeface="Calibri" panose="020F0502020204030204" pitchFamily="34" charset="0"/>
                          <a:ea typeface="Calibri" panose="020F0502020204030204" pitchFamily="34" charset="0"/>
                          <a:cs typeface="Calibri" panose="020F0502020204030204" pitchFamily="34" charset="0"/>
                        </a:rPr>
                        <a:t>΄ </a:t>
                      </a:r>
                      <a:r>
                        <a:rPr lang="el-GR" sz="2400" baseline="0" dirty="0" err="1">
                          <a:latin typeface="Calibri" panose="020F0502020204030204" pitchFamily="34" charset="0"/>
                          <a:ea typeface="Calibri" panose="020F0502020204030204" pitchFamily="34" charset="0"/>
                          <a:cs typeface="Calibri" panose="020F0502020204030204" pitchFamily="34" charset="0"/>
                        </a:rPr>
                        <a:t>Αντάμο</a:t>
                      </a:r>
                      <a:endParaRPr lang="el-GR" sz="2400" baseline="0" dirty="0">
                        <a:latin typeface="Calibri" panose="020F0502020204030204" pitchFamily="34" charset="0"/>
                        <a:ea typeface="Calibri" panose="020F0502020204030204" pitchFamily="34" charset="0"/>
                        <a:cs typeface="Calibri" panose="020F0502020204030204" pitchFamily="34" charset="0"/>
                      </a:endParaRPr>
                    </a:p>
                    <a:p>
                      <a:pPr algn="just"/>
                      <a:r>
                        <a:rPr lang="el-GR" sz="2400" b="1" baseline="0" dirty="0">
                          <a:latin typeface="Calibri" panose="020F0502020204030204" pitchFamily="34" charset="0"/>
                          <a:ea typeface="Calibri" panose="020F0502020204030204" pitchFamily="34" charset="0"/>
                          <a:cs typeface="Calibri" panose="020F0502020204030204" pitchFamily="34" charset="0"/>
                        </a:rPr>
                        <a:t>Ήρωες του </a:t>
                      </a:r>
                      <a:r>
                        <a:rPr lang="el-GR" sz="2400" b="1" baseline="0" dirty="0" err="1">
                          <a:latin typeface="Calibri" panose="020F0502020204030204" pitchFamily="34" charset="0"/>
                          <a:ea typeface="Calibri" panose="020F0502020204030204" pitchFamily="34" charset="0"/>
                          <a:cs typeface="Calibri" panose="020F0502020204030204" pitchFamily="34" charset="0"/>
                        </a:rPr>
                        <a:t>βιβλίου:</a:t>
                      </a:r>
                      <a:r>
                        <a:rPr lang="el-GR" sz="2400" b="0" baseline="0" dirty="0" err="1">
                          <a:latin typeface="Calibri" panose="020F0502020204030204" pitchFamily="34" charset="0"/>
                          <a:ea typeface="Calibri" panose="020F0502020204030204" pitchFamily="34" charset="0"/>
                          <a:cs typeface="Calibri" panose="020F0502020204030204" pitchFamily="34" charset="0"/>
                        </a:rPr>
                        <a:t>Ικμπάλ</a:t>
                      </a:r>
                      <a:r>
                        <a:rPr lang="el-GR" sz="2400" baseline="0" dirty="0">
                          <a:latin typeface="Calibri" panose="020F0502020204030204" pitchFamily="34" charset="0"/>
                          <a:ea typeface="Calibri" panose="020F0502020204030204" pitchFamily="34" charset="0"/>
                          <a:cs typeface="Calibri" panose="020F0502020204030204" pitchFamily="34" charset="0"/>
                        </a:rPr>
                        <a:t> ,</a:t>
                      </a:r>
                      <a:r>
                        <a:rPr lang="el-GR" sz="2400" baseline="0" dirty="0" err="1">
                          <a:latin typeface="Calibri" panose="020F0502020204030204" pitchFamily="34" charset="0"/>
                          <a:ea typeface="Calibri" panose="020F0502020204030204" pitchFamily="34" charset="0"/>
                          <a:cs typeface="Calibri" panose="020F0502020204030204" pitchFamily="34" charset="0"/>
                        </a:rPr>
                        <a:t>φατίμα</a:t>
                      </a:r>
                      <a:r>
                        <a:rPr lang="el-GR" sz="2400" baseline="0" dirty="0">
                          <a:latin typeface="Calibri" panose="020F0502020204030204" pitchFamily="34" charset="0"/>
                          <a:ea typeface="Calibri" panose="020F0502020204030204" pitchFamily="34" charset="0"/>
                          <a:cs typeface="Calibri" panose="020F0502020204030204" pitchFamily="34" charset="0"/>
                        </a:rPr>
                        <a:t>. ,</a:t>
                      </a:r>
                      <a:r>
                        <a:rPr lang="el-GR" sz="2400" baseline="0" dirty="0" err="1">
                          <a:latin typeface="Calibri" panose="020F0502020204030204" pitchFamily="34" charset="0"/>
                          <a:ea typeface="Calibri" panose="020F0502020204030204" pitchFamily="34" charset="0"/>
                          <a:cs typeface="Calibri" panose="020F0502020204030204" pitchFamily="34" charset="0"/>
                        </a:rPr>
                        <a:t>Χουσείν</a:t>
                      </a:r>
                      <a:r>
                        <a:rPr lang="el-GR" sz="2400" baseline="0" dirty="0">
                          <a:latin typeface="Calibri" panose="020F0502020204030204" pitchFamily="34" charset="0"/>
                          <a:ea typeface="Calibri" panose="020F0502020204030204" pitchFamily="34" charset="0"/>
                          <a:cs typeface="Calibri" panose="020F0502020204030204" pitchFamily="34" charset="0"/>
                        </a:rPr>
                        <a:t>, Αχμέτ, Αλί, </a:t>
                      </a:r>
                      <a:r>
                        <a:rPr lang="el-GR" sz="2400" baseline="0" dirty="0" err="1">
                          <a:latin typeface="Calibri" panose="020F0502020204030204" pitchFamily="34" charset="0"/>
                          <a:ea typeface="Calibri" panose="020F0502020204030204" pitchFamily="34" charset="0"/>
                          <a:cs typeface="Calibri" panose="020F0502020204030204" pitchFamily="34" charset="0"/>
                        </a:rPr>
                        <a:t>Καρίμ</a:t>
                      </a:r>
                      <a:r>
                        <a:rPr lang="el-GR" sz="2400" baseline="0" dirty="0">
                          <a:latin typeface="Calibri" panose="020F0502020204030204" pitchFamily="34" charset="0"/>
                          <a:ea typeface="Calibri" panose="020F0502020204030204" pitchFamily="34" charset="0"/>
                          <a:cs typeface="Calibri" panose="020F0502020204030204" pitchFamily="34" charset="0"/>
                        </a:rPr>
                        <a:t>, </a:t>
                      </a:r>
                      <a:r>
                        <a:rPr lang="el-GR" sz="2400" baseline="0" dirty="0" err="1">
                          <a:latin typeface="Calibri" panose="020F0502020204030204" pitchFamily="34" charset="0"/>
                          <a:ea typeface="Calibri" panose="020F0502020204030204" pitchFamily="34" charset="0"/>
                          <a:cs typeface="Calibri" panose="020F0502020204030204" pitchFamily="34" charset="0"/>
                        </a:rPr>
                        <a:t>Σαλμάν</a:t>
                      </a:r>
                      <a:r>
                        <a:rPr lang="el-GR" sz="2400" baseline="0" dirty="0">
                          <a:latin typeface="Calibri" panose="020F0502020204030204" pitchFamily="34" charset="0"/>
                          <a:ea typeface="Calibri" panose="020F0502020204030204" pitchFamily="34" charset="0"/>
                          <a:cs typeface="Calibri" panose="020F0502020204030204" pitchFamily="34" charset="0"/>
                        </a:rPr>
                        <a:t>, Μοχάμεντ, Μαρία ,</a:t>
                      </a:r>
                      <a:r>
                        <a:rPr lang="el-GR" sz="2400" baseline="0" dirty="0" err="1">
                          <a:latin typeface="Calibri" panose="020F0502020204030204" pitchFamily="34" charset="0"/>
                          <a:ea typeface="Calibri" panose="020F0502020204030204" pitchFamily="34" charset="0"/>
                          <a:cs typeface="Calibri" panose="020F0502020204030204" pitchFamily="34" charset="0"/>
                        </a:rPr>
                        <a:t>Ισάν</a:t>
                      </a:r>
                      <a:r>
                        <a:rPr lang="el-GR" sz="2400" baseline="0" dirty="0">
                          <a:latin typeface="Calibri" panose="020F0502020204030204" pitchFamily="34" charset="0"/>
                          <a:ea typeface="Calibri" panose="020F0502020204030204" pitchFamily="34" charset="0"/>
                          <a:cs typeface="Calibri" panose="020F0502020204030204" pitchFamily="34" charset="0"/>
                        </a:rPr>
                        <a:t> Χαν.</a:t>
                      </a:r>
                    </a:p>
                    <a:p>
                      <a:r>
                        <a:rPr lang="el-GR" sz="2400" b="1" baseline="0" dirty="0">
                          <a:latin typeface="Calibri" panose="020F0502020204030204" pitchFamily="34" charset="0"/>
                          <a:ea typeface="Calibri" panose="020F0502020204030204" pitchFamily="34" charset="0"/>
                          <a:cs typeface="Calibri" panose="020F0502020204030204" pitchFamily="34" charset="0"/>
                        </a:rPr>
                        <a:t>Αφηγητής: </a:t>
                      </a:r>
                      <a:r>
                        <a:rPr lang="el-GR" sz="2400" b="1" baseline="0" dirty="0" err="1">
                          <a:latin typeface="Calibri" panose="020F0502020204030204" pitchFamily="34" charset="0"/>
                          <a:ea typeface="Calibri" panose="020F0502020204030204" pitchFamily="34" charset="0"/>
                          <a:cs typeface="Calibri" panose="020F0502020204030204" pitchFamily="34" charset="0"/>
                        </a:rPr>
                        <a:t>Φατίμα</a:t>
                      </a:r>
                      <a:endParaRPr lang="el-GR" sz="2400" baseline="0" dirty="0">
                        <a:latin typeface="Calibri" panose="020F0502020204030204" pitchFamily="34" charset="0"/>
                        <a:ea typeface="Calibri" panose="020F0502020204030204" pitchFamily="34" charset="0"/>
                        <a:cs typeface="Calibri" panose="020F0502020204030204" pitchFamily="34" charset="0"/>
                      </a:endParaRPr>
                    </a:p>
                    <a:p>
                      <a:pPr algn="just"/>
                      <a:r>
                        <a:rPr lang="el-GR" sz="2400" b="1" baseline="0" dirty="0">
                          <a:latin typeface="Calibri" panose="020F0502020204030204" pitchFamily="34" charset="0"/>
                          <a:ea typeface="Calibri" panose="020F0502020204030204" pitchFamily="34" charset="0"/>
                          <a:cs typeface="Calibri" panose="020F0502020204030204" pitchFamily="34" charset="0"/>
                        </a:rPr>
                        <a:t>Μήνυμα του </a:t>
                      </a:r>
                      <a:r>
                        <a:rPr lang="el-GR" sz="2400" b="1" baseline="0" dirty="0" err="1">
                          <a:latin typeface="Calibri" panose="020F0502020204030204" pitchFamily="34" charset="0"/>
                          <a:ea typeface="Calibri" panose="020F0502020204030204" pitchFamily="34" charset="0"/>
                          <a:cs typeface="Calibri" panose="020F0502020204030204" pitchFamily="34" charset="0"/>
                        </a:rPr>
                        <a:t>βιβλίου:</a:t>
                      </a:r>
                      <a:r>
                        <a:rPr lang="el-GR" sz="2400" baseline="0" dirty="0" err="1">
                          <a:latin typeface="Calibri" panose="020F0502020204030204" pitchFamily="34" charset="0"/>
                          <a:ea typeface="Calibri" panose="020F0502020204030204" pitchFamily="34" charset="0"/>
                          <a:cs typeface="Calibri" panose="020F0502020204030204" pitchFamily="34" charset="0"/>
                        </a:rPr>
                        <a:t>η</a:t>
                      </a:r>
                      <a:r>
                        <a:rPr lang="el-GR" sz="2400" baseline="0" dirty="0">
                          <a:latin typeface="Calibri" panose="020F0502020204030204" pitchFamily="34" charset="0"/>
                          <a:ea typeface="Calibri" panose="020F0502020204030204" pitchFamily="34" charset="0"/>
                          <a:cs typeface="Calibri" panose="020F0502020204030204" pitchFamily="34" charset="0"/>
                        </a:rPr>
                        <a:t> αξία της ελευθερίας και της μνήμης, οι αρνητικές συνέπειες της παιδικής εργασίας - σκλαβιάς</a:t>
                      </a:r>
                    </a:p>
                    <a:p>
                      <a:r>
                        <a:rPr lang="el-GR" sz="2400" b="1" baseline="0" dirty="0">
                          <a:latin typeface="Calibri" panose="020F0502020204030204" pitchFamily="34" charset="0"/>
                          <a:ea typeface="Calibri" panose="020F0502020204030204" pitchFamily="34" charset="0"/>
                          <a:cs typeface="Calibri" panose="020F0502020204030204" pitchFamily="34" charset="0"/>
                        </a:rPr>
                        <a:t>Τόπος της ιστορίας :</a:t>
                      </a:r>
                      <a:r>
                        <a:rPr lang="el-GR" sz="2400" baseline="0" dirty="0">
                          <a:latin typeface="Calibri" panose="020F0502020204030204" pitchFamily="34" charset="0"/>
                          <a:ea typeface="Calibri" panose="020F0502020204030204" pitchFamily="34" charset="0"/>
                          <a:cs typeface="Calibri" panose="020F0502020204030204" pitchFamily="34" charset="0"/>
                        </a:rPr>
                        <a:t>Λαχόρη ,Πακιστάν</a:t>
                      </a:r>
                    </a:p>
                    <a:p>
                      <a:r>
                        <a:rPr lang="el-GR" sz="2400" b="1" dirty="0">
                          <a:latin typeface="Calibri" panose="020F0502020204030204" pitchFamily="34" charset="0"/>
                          <a:ea typeface="Calibri" panose="020F0502020204030204" pitchFamily="34" charset="0"/>
                          <a:cs typeface="Calibri" panose="020F0502020204030204" pitchFamily="34" charset="0"/>
                        </a:rPr>
                        <a:t>Χρόνος της ιστορίας:</a:t>
                      </a:r>
                      <a:r>
                        <a:rPr lang="el-GR" sz="2400" dirty="0">
                          <a:latin typeface="Calibri" panose="020F0502020204030204" pitchFamily="34" charset="0"/>
                          <a:ea typeface="Calibri" panose="020F0502020204030204" pitchFamily="34" charset="0"/>
                          <a:cs typeface="Calibri" panose="020F0502020204030204" pitchFamily="34" charset="0"/>
                        </a:rPr>
                        <a:t>1983 με</a:t>
                      </a:r>
                      <a:r>
                        <a:rPr lang="el-GR" sz="2400" baseline="0" dirty="0">
                          <a:latin typeface="Calibri" panose="020F0502020204030204" pitchFamily="34" charset="0"/>
                          <a:ea typeface="Calibri" panose="020F0502020204030204" pitchFamily="34" charset="0"/>
                          <a:cs typeface="Calibri" panose="020F0502020204030204" pitchFamily="34" charset="0"/>
                        </a:rPr>
                        <a:t> 1995</a:t>
                      </a:r>
                    </a:p>
                    <a:p>
                      <a:r>
                        <a:rPr lang="el-GR" sz="2400" b="1" baseline="0" dirty="0">
                          <a:latin typeface="Calibri" panose="020F0502020204030204" pitchFamily="34" charset="0"/>
                          <a:ea typeface="Calibri" panose="020F0502020204030204" pitchFamily="34" charset="0"/>
                          <a:cs typeface="Calibri" panose="020F0502020204030204" pitchFamily="34" charset="0"/>
                        </a:rPr>
                        <a:t>Εκδοτικός Οίκος :</a:t>
                      </a:r>
                      <a:r>
                        <a:rPr lang="el-GR" sz="2400" baseline="0" dirty="0">
                          <a:latin typeface="Calibri" panose="020F0502020204030204" pitchFamily="34" charset="0"/>
                          <a:ea typeface="Calibri" panose="020F0502020204030204" pitchFamily="34" charset="0"/>
                          <a:cs typeface="Calibri" panose="020F0502020204030204" pitchFamily="34" charset="0"/>
                        </a:rPr>
                        <a:t>Πατάκη</a:t>
                      </a:r>
                    </a:p>
                    <a:p>
                      <a:r>
                        <a:rPr lang="el-GR" sz="2400" b="1" baseline="0" dirty="0">
                          <a:latin typeface="Calibri" panose="020F0502020204030204" pitchFamily="34" charset="0"/>
                          <a:ea typeface="Calibri" panose="020F0502020204030204" pitchFamily="34" charset="0"/>
                          <a:cs typeface="Calibri" panose="020F0502020204030204" pitchFamily="34" charset="0"/>
                        </a:rPr>
                        <a:t>Ημερομηνία πρώτης έκδοσης :</a:t>
                      </a:r>
                      <a:r>
                        <a:rPr lang="el-GR" sz="2400" baseline="0" dirty="0">
                          <a:latin typeface="Calibri" panose="020F0502020204030204" pitchFamily="34" charset="0"/>
                          <a:ea typeface="Calibri" panose="020F0502020204030204" pitchFamily="34" charset="0"/>
                          <a:cs typeface="Calibri" panose="020F0502020204030204" pitchFamily="34" charset="0"/>
                        </a:rPr>
                        <a:t>10 -3- 05</a:t>
                      </a:r>
                    </a:p>
                    <a:p>
                      <a:r>
                        <a:rPr lang="el-GR" sz="2400" b="1" dirty="0">
                          <a:latin typeface="Calibri" panose="020F0502020204030204" pitchFamily="34" charset="0"/>
                          <a:ea typeface="Calibri" panose="020F0502020204030204" pitchFamily="34" charset="0"/>
                          <a:cs typeface="Calibri" panose="020F0502020204030204" pitchFamily="34" charset="0"/>
                        </a:rPr>
                        <a:t>Εξώφυλλο: ένα</a:t>
                      </a:r>
                      <a:r>
                        <a:rPr lang="el-GR" sz="2400" baseline="0" dirty="0">
                          <a:latin typeface="Calibri" panose="020F0502020204030204" pitchFamily="34" charset="0"/>
                          <a:ea typeface="Calibri" panose="020F0502020204030204" pitchFamily="34" charset="0"/>
                          <a:cs typeface="Calibri" panose="020F0502020204030204" pitchFamily="34" charset="0"/>
                        </a:rPr>
                        <a:t> παιδί σε ένα υπόγειο </a:t>
                      </a:r>
                    </a:p>
                    <a:p>
                      <a:endParaRPr lang="el-GR" sz="2800" dirty="0"/>
                    </a:p>
                  </a:txBody>
                  <a:tcPr/>
                </a:tc>
                <a:extLst>
                  <a:ext uri="{0D108BD9-81ED-4DB2-BD59-A6C34878D82A}">
                    <a16:rowId xmlns:a16="http://schemas.microsoft.com/office/drawing/2014/main" xmlns="" val="10000"/>
                  </a:ext>
                </a:extLst>
              </a:tr>
            </a:tbl>
          </a:graphicData>
        </a:graphic>
      </p:graphicFrame>
    </p:spTree>
  </p:cSld>
  <p:clrMapOvr>
    <a:masterClrMapping/>
  </p:clrMapOvr>
  <p:transition advTm="10000">
    <p:strips dir="ru"/>
    <p:sndAc>
      <p:stSnd>
        <p:snd r:embed="rId2" name="coin.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627785" y="753228"/>
            <a:ext cx="2160239" cy="1080938"/>
          </a:xfrm>
        </p:spPr>
        <p:txBody>
          <a:bodyPr>
            <a:normAutofit/>
          </a:bodyPr>
          <a:lstStyle/>
          <a:p>
            <a:r>
              <a:rPr lang="el-GR" sz="2800" b="1" dirty="0"/>
              <a:t>ΠΕΡΙΛΗΨΗ </a:t>
            </a:r>
          </a:p>
        </p:txBody>
      </p:sp>
      <p:sp>
        <p:nvSpPr>
          <p:cNvPr id="3" name="2 - Θέση περιεχομένου"/>
          <p:cNvSpPr>
            <a:spLocks noGrp="1"/>
          </p:cNvSpPr>
          <p:nvPr>
            <p:ph idx="1"/>
          </p:nvPr>
        </p:nvSpPr>
        <p:spPr>
          <a:xfrm>
            <a:off x="683568" y="2420889"/>
            <a:ext cx="7848872" cy="2880319"/>
          </a:xfrm>
        </p:spPr>
        <p:txBody>
          <a:bodyPr>
            <a:normAutofit fontScale="92500" lnSpcReduction="10000"/>
          </a:bodyPr>
          <a:lstStyle/>
          <a:p>
            <a:pPr marL="0" indent="0" algn="just">
              <a:buNone/>
            </a:pPr>
            <a:r>
              <a:rPr lang="el-GR" dirty="0">
                <a:latin typeface="Calibri" panose="020F0502020204030204" pitchFamily="34" charset="0"/>
                <a:ea typeface="Calibri" panose="020F0502020204030204" pitchFamily="34" charset="0"/>
                <a:cs typeface="Calibri" panose="020F0502020204030204" pitchFamily="34" charset="0"/>
              </a:rPr>
              <a:t>Η αληθινή ιστορία του </a:t>
            </a:r>
            <a:r>
              <a:rPr lang="el-GR" dirty="0" err="1">
                <a:latin typeface="Calibri" panose="020F0502020204030204" pitchFamily="34" charset="0"/>
                <a:ea typeface="Calibri" panose="020F0502020204030204" pitchFamily="34" charset="0"/>
                <a:cs typeface="Calibri" panose="020F0502020204030204" pitchFamily="34" charset="0"/>
              </a:rPr>
              <a:t>Ικμπάλ</a:t>
            </a:r>
            <a:r>
              <a:rPr lang="el-GR" dirty="0">
                <a:latin typeface="Calibri" panose="020F0502020204030204" pitchFamily="34" charset="0"/>
                <a:ea typeface="Calibri" panose="020F0502020204030204" pitchFamily="34" charset="0"/>
                <a:cs typeface="Calibri" panose="020F0502020204030204" pitchFamily="34" charset="0"/>
              </a:rPr>
              <a:t> ,παιδί από  το Πακιστάν που έγινε σύμβολο ενάντια στην παιδική εργασία.  Ήταν υποχρεωμένος να δουλεύει μέρα και νύχτα υφαίνοντας χαλιά, μέχρι που βρήκε το θάρρος να δραπετεύσει, να καταγγείλει την</a:t>
            </a:r>
            <a:r>
              <a:rPr lang="el-GR" b="1" dirty="0">
                <a:latin typeface="Calibri" panose="020F0502020204030204" pitchFamily="34" charset="0"/>
                <a:ea typeface="Calibri" panose="020F0502020204030204" pitchFamily="34" charset="0"/>
                <a:cs typeface="Calibri" panose="020F0502020204030204" pitchFamily="34" charset="0"/>
              </a:rPr>
              <a:t>&lt;&lt; μαφία των χαλιών&gt;&gt; </a:t>
            </a:r>
            <a:r>
              <a:rPr lang="el-GR" dirty="0">
                <a:latin typeface="Calibri" panose="020F0502020204030204" pitchFamily="34" charset="0"/>
                <a:ea typeface="Calibri" panose="020F0502020204030204" pitchFamily="34" charset="0"/>
                <a:cs typeface="Calibri" panose="020F0502020204030204" pitchFamily="34" charset="0"/>
              </a:rPr>
              <a:t>και να συμβάλλει στην απελευθέρωση εκατοντάδων άλλων παιδιών σκλάβων</a:t>
            </a:r>
            <a:r>
              <a:rPr lang="el-GR" sz="2600" dirty="0"/>
              <a:t>. </a:t>
            </a:r>
            <a:r>
              <a:rPr lang="el-GR" sz="2600" dirty="0">
                <a:latin typeface="Calibri" panose="020F0502020204030204" pitchFamily="34" charset="0"/>
                <a:ea typeface="Calibri" panose="020F0502020204030204" pitchFamily="34" charset="0"/>
                <a:cs typeface="Calibri" panose="020F0502020204030204" pitchFamily="34" charset="0"/>
              </a:rPr>
              <a:t>Ένα μυθιστόρημα καταγγελίας, συγκινητικό το οποίο κάνει λόγο για την αξία της ελευθερίας και της μνήμης, γιατί χωρίς μνήμη δεν υπάρχει </a:t>
            </a:r>
            <a:r>
              <a:rPr lang="el-GR" sz="2600" b="1" dirty="0">
                <a:latin typeface="Calibri" panose="020F0502020204030204" pitchFamily="34" charset="0"/>
                <a:ea typeface="Calibri" panose="020F0502020204030204" pitchFamily="34" charset="0"/>
                <a:cs typeface="Calibri" panose="020F0502020204030204" pitchFamily="34" charset="0"/>
              </a:rPr>
              <a:t>ΕΛΠΙΔΑ ΓΙΑ ΤΟ ΜΕΛΛΟΝ</a:t>
            </a:r>
          </a:p>
          <a:p>
            <a:pPr marL="0" indent="0">
              <a:buNone/>
            </a:pPr>
            <a:endParaRPr lang="el-GR" dirty="0"/>
          </a:p>
        </p:txBody>
      </p:sp>
    </p:spTree>
  </p:cSld>
  <p:clrMapOvr>
    <a:masterClrMapping/>
  </p:clrMapOvr>
  <p:transition advTm="10000">
    <p:strips dir="ru"/>
    <p:sndAc>
      <p:stSnd>
        <p:snd r:embed="rId2" name="hammer.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a:t>ΓΛΩΣΣΑ-ΑΦΗΓΗΜΑΤΙΚΕΣ ΤΕΧΝΙΚΕΣ </a:t>
            </a:r>
          </a:p>
        </p:txBody>
      </p:sp>
      <p:sp>
        <p:nvSpPr>
          <p:cNvPr id="3" name="2 - Θέση περιεχομένου"/>
          <p:cNvSpPr>
            <a:spLocks noGrp="1"/>
          </p:cNvSpPr>
          <p:nvPr>
            <p:ph idx="1"/>
          </p:nvPr>
        </p:nvSpPr>
        <p:spPr>
          <a:xfrm>
            <a:off x="611560" y="2348880"/>
            <a:ext cx="7704856" cy="2304256"/>
          </a:xfrm>
        </p:spPr>
        <p:txBody>
          <a:bodyPr>
            <a:normAutofit/>
          </a:bodyPr>
          <a:lstStyle/>
          <a:p>
            <a:pPr marL="0" indent="0" algn="just">
              <a:buNone/>
            </a:pPr>
            <a:r>
              <a:rPr lang="en-US" dirty="0">
                <a:latin typeface="Calibri" panose="020F0502020204030204" pitchFamily="34" charset="0"/>
                <a:ea typeface="Calibri" panose="020F0502020204030204" pitchFamily="34" charset="0"/>
                <a:cs typeface="Calibri" panose="020F0502020204030204" pitchFamily="34" charset="0"/>
              </a:rPr>
              <a:t>H </a:t>
            </a:r>
            <a:r>
              <a:rPr lang="el-GR" dirty="0">
                <a:latin typeface="Calibri" panose="020F0502020204030204" pitchFamily="34" charset="0"/>
                <a:ea typeface="Calibri" panose="020F0502020204030204" pitchFamily="34" charset="0"/>
                <a:cs typeface="Calibri" panose="020F0502020204030204" pitchFamily="34" charset="0"/>
              </a:rPr>
              <a:t>γλώσσα του κειμένου είναι απλή, λαϊκή. Χρησιμοποιείται συχνά ο διάλογος ,μέσα από τον οποίο μαθαίνουμε στοιχεία του χαρακτήρα των ηρώων. Αφηγητής είναι η </a:t>
            </a:r>
            <a:r>
              <a:rPr lang="el-GR" dirty="0" err="1">
                <a:latin typeface="Calibri" panose="020F0502020204030204" pitchFamily="34" charset="0"/>
                <a:ea typeface="Calibri" panose="020F0502020204030204" pitchFamily="34" charset="0"/>
                <a:cs typeface="Calibri" panose="020F0502020204030204" pitchFamily="34" charset="0"/>
              </a:rPr>
              <a:t>Φάτιμα</a:t>
            </a:r>
            <a:r>
              <a:rPr lang="el-GR" dirty="0">
                <a:latin typeface="Calibri" panose="020F0502020204030204" pitchFamily="34" charset="0"/>
                <a:ea typeface="Calibri" panose="020F0502020204030204" pitchFamily="34" charset="0"/>
                <a:cs typeface="Calibri" panose="020F0502020204030204" pitchFamily="34" charset="0"/>
              </a:rPr>
              <a:t> και είναι </a:t>
            </a:r>
            <a:r>
              <a:rPr lang="el-GR" dirty="0" err="1">
                <a:latin typeface="Calibri" panose="020F0502020204030204" pitchFamily="34" charset="0"/>
                <a:ea typeface="Calibri" panose="020F0502020204030204" pitchFamily="34" charset="0"/>
                <a:cs typeface="Calibri" panose="020F0502020204030204" pitchFamily="34" charset="0"/>
              </a:rPr>
              <a:t>μεταδιηγητικός</a:t>
            </a:r>
            <a:r>
              <a:rPr lang="el-GR" dirty="0">
                <a:latin typeface="Calibri" panose="020F0502020204030204" pitchFamily="34" charset="0"/>
                <a:ea typeface="Calibri" panose="020F0502020204030204" pitchFamily="34" charset="0"/>
                <a:cs typeface="Calibri" panose="020F0502020204030204" pitchFamily="34" charset="0"/>
              </a:rPr>
              <a:t> αφηγητής. Η αφήγηση είναι χρονολογική και μερικές φορές γίνεται αναδρομική. Έχουμε μηδενική εστίαση και γοργό ρυθμό αφήγησης.</a:t>
            </a:r>
          </a:p>
        </p:txBody>
      </p:sp>
    </p:spTree>
  </p:cSld>
  <p:clrMapOvr>
    <a:masterClrMapping/>
  </p:clrMapOvr>
  <p:transition advClick="0" advTm="10000">
    <p:strips dir="ru"/>
    <p:sndAc>
      <p:stSnd>
        <p:snd r:embed="rId3" name="drumroll.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a:t>ΠΑΡΟΜΟΙΑ ΜΥΘΙΣΤΟΡΗΜΑΤΑ</a:t>
            </a:r>
          </a:p>
        </p:txBody>
      </p:sp>
      <p:sp>
        <p:nvSpPr>
          <p:cNvPr id="3" name="2 - Θέση περιεχομένου"/>
          <p:cNvSpPr>
            <a:spLocks noGrp="1"/>
          </p:cNvSpPr>
          <p:nvPr>
            <p:ph idx="1"/>
          </p:nvPr>
        </p:nvSpPr>
        <p:spPr/>
        <p:txBody>
          <a:bodyPr>
            <a:normAutofit lnSpcReduction="10000"/>
          </a:bodyPr>
          <a:lstStyle/>
          <a:p>
            <a:pPr marL="0" indent="0" algn="just">
              <a:buNone/>
            </a:pPr>
            <a:r>
              <a:rPr lang="el-GR" b="1" dirty="0">
                <a:latin typeface="Calibri" panose="020F0502020204030204" pitchFamily="34" charset="0"/>
                <a:ea typeface="Calibri" panose="020F0502020204030204" pitchFamily="34" charset="0"/>
                <a:cs typeface="Calibri" panose="020F0502020204030204" pitchFamily="34" charset="0"/>
              </a:rPr>
              <a:t>«Η καλύβα του μπάρμπα Θωμά», </a:t>
            </a:r>
            <a:r>
              <a:rPr lang="el-GR" dirty="0">
                <a:latin typeface="Calibri" panose="020F0502020204030204" pitchFamily="34" charset="0"/>
                <a:ea typeface="Calibri" panose="020F0502020204030204" pitchFamily="34" charset="0"/>
                <a:cs typeface="Calibri" panose="020F0502020204030204" pitchFamily="34" charset="0"/>
              </a:rPr>
              <a:t>μυθιστόρημα το οποίο περιγράφει την δύσκολη ζωή των δούλων στην Αμερική</a:t>
            </a:r>
          </a:p>
          <a:p>
            <a:pPr marL="0" indent="0" algn="just">
              <a:buNone/>
            </a:pPr>
            <a:r>
              <a:rPr lang="el-GR" b="1" dirty="0">
                <a:latin typeface="Calibri" panose="020F0502020204030204" pitchFamily="34" charset="0"/>
                <a:ea typeface="Calibri" panose="020F0502020204030204" pitchFamily="34" charset="0"/>
                <a:cs typeface="Calibri" panose="020F0502020204030204" pitchFamily="34" charset="0"/>
              </a:rPr>
              <a:t>«Ο </a:t>
            </a:r>
            <a:r>
              <a:rPr lang="el-GR" b="1" dirty="0" err="1">
                <a:latin typeface="Calibri" panose="020F0502020204030204" pitchFamily="34" charset="0"/>
                <a:ea typeface="Calibri" panose="020F0502020204030204" pitchFamily="34" charset="0"/>
                <a:cs typeface="Calibri" panose="020F0502020204030204" pitchFamily="34" charset="0"/>
              </a:rPr>
              <a:t>Ασπροδόντης</a:t>
            </a:r>
            <a:r>
              <a:rPr lang="el-GR" b="1" dirty="0">
                <a:latin typeface="Calibri" panose="020F0502020204030204" pitchFamily="34" charset="0"/>
                <a:ea typeface="Calibri" panose="020F0502020204030204" pitchFamily="34" charset="0"/>
                <a:cs typeface="Calibri" panose="020F0502020204030204" pitchFamily="34" charset="0"/>
              </a:rPr>
              <a:t>», </a:t>
            </a:r>
            <a:r>
              <a:rPr lang="el-GR" dirty="0">
                <a:latin typeface="Calibri" panose="020F0502020204030204" pitchFamily="34" charset="0"/>
                <a:ea typeface="Calibri" panose="020F0502020204030204" pitchFamily="34" charset="0"/>
                <a:cs typeface="Calibri" panose="020F0502020204030204" pitchFamily="34" charset="0"/>
              </a:rPr>
              <a:t>βιβλίο που δείχνει πόσο κακό κάνει η επέμβαση του ανθρώπινου είδους στα ζώα και στον τρόπο ζωής τους.</a:t>
            </a:r>
          </a:p>
          <a:p>
            <a:pPr marL="0" indent="0" algn="just">
              <a:buNone/>
            </a:pPr>
            <a:r>
              <a:rPr lang="el-GR" dirty="0">
                <a:latin typeface="Calibri" panose="020F0502020204030204" pitchFamily="34" charset="0"/>
                <a:ea typeface="Calibri" panose="020F0502020204030204" pitchFamily="34" charset="0"/>
                <a:cs typeface="Calibri" panose="020F0502020204030204" pitchFamily="34" charset="0"/>
              </a:rPr>
              <a:t>Και τα δύο μυθιστορήματα έχουν στόχο να διδάξουν στα παιδιά πόσο κακό κάνει ο άνθρωπος, όταν σκλαβώνει το είδος του ή άλλα ζώα, γιατί  αφαιρεί την ελευθερία τους .</a:t>
            </a:r>
          </a:p>
        </p:txBody>
      </p:sp>
    </p:spTree>
  </p:cSld>
  <p:clrMapOvr>
    <a:masterClrMapping/>
  </p:clrMapOvr>
  <p:transition advTm="10000">
    <p:strips dir="ru"/>
    <p:sndAc>
      <p:stSnd>
        <p:snd r:embed="rId2" name="hammer.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987823" y="753228"/>
            <a:ext cx="1728193" cy="1080938"/>
          </a:xfrm>
        </p:spPr>
        <p:txBody>
          <a:bodyPr>
            <a:normAutofit/>
          </a:bodyPr>
          <a:lstStyle/>
          <a:p>
            <a:r>
              <a:rPr lang="el-GR" sz="1800" b="1" dirty="0"/>
              <a:t>ΑΞΙΟΛΟΓΗΣΗ</a:t>
            </a:r>
          </a:p>
        </p:txBody>
      </p:sp>
      <p:sp>
        <p:nvSpPr>
          <p:cNvPr id="3" name="2 - Θέση περιεχομένου"/>
          <p:cNvSpPr>
            <a:spLocks noGrp="1"/>
          </p:cNvSpPr>
          <p:nvPr>
            <p:ph idx="1"/>
          </p:nvPr>
        </p:nvSpPr>
        <p:spPr/>
        <p:txBody>
          <a:bodyPr>
            <a:normAutofit/>
          </a:bodyPr>
          <a:lstStyle/>
          <a:p>
            <a:pPr marL="0" indent="0" algn="just">
              <a:buNone/>
            </a:pPr>
            <a:r>
              <a:rPr lang="el-GR" sz="2400" dirty="0"/>
              <a:t>Αυτό το βιβλίο με βοήθησε να καταλάβω πως είμαι τυχερός που δεν ζω σε μια υποανάπτυκτη χώρα, γιατί δεν υπάρχουν νόμοι που να υπερασπίζονται τα παιδιά και κατανόησα την ζωή των παιδιών σκλάβων. Επίσης με βοήθησε να αναγνωρίσω πόσο σημαντική είναι η προσωπική ελευθερία .</a:t>
            </a:r>
          </a:p>
          <a:p>
            <a:pPr marL="0" indent="0">
              <a:buNone/>
            </a:pPr>
            <a:endParaRPr lang="el-GR" sz="2400" dirty="0"/>
          </a:p>
        </p:txBody>
      </p:sp>
    </p:spTree>
  </p:cSld>
  <p:clrMapOvr>
    <a:masterClrMapping/>
  </p:clrMapOvr>
  <p:transition advTm="10000">
    <p:diamond/>
    <p:sndAc>
      <p:stSnd>
        <p:snd r:embed="rId2" name="click.wav"/>
      </p:stSnd>
    </p:sndAc>
  </p:transition>
</p:sld>
</file>

<file path=ppt/theme/theme1.xml><?xml version="1.0" encoding="utf-8"?>
<a:theme xmlns:a="http://schemas.openxmlformats.org/drawingml/2006/main" name="Βερολίνο">
  <a:themeElements>
    <a:clrScheme name="Βερολίνο">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Βερολίνο">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Βερολίνο">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xmlns="" name="Berlin" id="{7B5DBA9E-B069-418E-9360-A61BDD0615A4}" vid="{C0CBE056-4EF4-4D92-969E-947779DA7AA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Βερολίνο</Template>
  <TotalTime>237</TotalTime>
  <Words>375</Words>
  <Application>Microsoft Office PowerPoint</Application>
  <PresentationFormat>Προβολή στην οθόνη (4:3)</PresentationFormat>
  <Paragraphs>32</Paragraphs>
  <Slides>8</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Βερολίνο</vt:lpstr>
      <vt:lpstr>ΒΙΒΛΙΟΠΑΡΟΥΣΙΑΣΗ </vt:lpstr>
      <vt:lpstr> </vt:lpstr>
      <vt:lpstr>ΙΚΜΠΑΛ</vt:lpstr>
      <vt:lpstr>Διαφάνεια 4</vt:lpstr>
      <vt:lpstr>ΠΕΡΙΛΗΨΗ </vt:lpstr>
      <vt:lpstr>ΓΛΩΣΣΑ-ΑΦΗΓΗΜΑΤΙΚΕΣ ΤΕΧΝΙΚΕΣ </vt:lpstr>
      <vt:lpstr>ΠΑΡΟΜΟΙΑ ΜΥΘΙΣΤΟΡΗΜΑΤΑ</vt:lpstr>
      <vt:lpstr>ΑΞΙΟΛΟΓΗΣΗ</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ΙΚΜΠΑΛ</dc:title>
  <dc:creator>user</dc:creator>
  <cp:lastModifiedBy>Χρήστης των Windows</cp:lastModifiedBy>
  <cp:revision>28</cp:revision>
  <dcterms:created xsi:type="dcterms:W3CDTF">2024-03-24T11:29:01Z</dcterms:created>
  <dcterms:modified xsi:type="dcterms:W3CDTF">2024-06-28T05:58:46Z</dcterms:modified>
</cp:coreProperties>
</file>