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7" r:id="rId3"/>
    <p:sldId id="266" r:id="rId4"/>
    <p:sldId id="267" r:id="rId5"/>
    <p:sldId id="268" r:id="rId6"/>
    <p:sldId id="263" r:id="rId7"/>
    <p:sldId id="260" r:id="rId8"/>
    <p:sldId id="258" r:id="rId9"/>
    <p:sldId id="262" r:id="rId10"/>
    <p:sldId id="261" r:id="rId11"/>
    <p:sldId id="259" r:id="rId12"/>
    <p:sldId id="264" r:id="rId13"/>
    <p:sldId id="265" r:id="rId1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02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96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31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83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1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03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23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12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63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30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03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6/23/2021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42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01" r:id="rId5"/>
    <p:sldLayoutId id="2147483706" r:id="rId6"/>
    <p:sldLayoutId id="2147483702" r:id="rId7"/>
    <p:sldLayoutId id="2147483703" r:id="rId8"/>
    <p:sldLayoutId id="2147483704" r:id="rId9"/>
    <p:sldLayoutId id="2147483705" r:id="rId10"/>
    <p:sldLayoutId id="214748370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C13926-2803-45B6-B13F-51E2B32AB5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56" b="13885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C3E48C-655A-4982-8E73-7FB0D9E65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" y="3307170"/>
            <a:ext cx="12191982" cy="3558767"/>
          </a:xfrm>
          <a:prstGeom prst="rect">
            <a:avLst/>
          </a:prstGeom>
          <a:gradFill>
            <a:gsLst>
              <a:gs pos="89000">
                <a:srgbClr val="000000">
                  <a:alpha val="0"/>
                </a:srgbClr>
              </a:gs>
              <a:gs pos="0">
                <a:schemeClr val="tx1"/>
              </a:gs>
              <a:gs pos="56000">
                <a:srgbClr val="000000">
                  <a:alpha val="26000"/>
                </a:srgbClr>
              </a:gs>
              <a:gs pos="14000">
                <a:srgbClr val="000000">
                  <a:alpha val="37000"/>
                </a:srgbClr>
              </a:gs>
              <a:gs pos="0">
                <a:srgbClr val="000000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EBD1166-A929-49AF-886D-50436481A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3308" y="2050742"/>
            <a:ext cx="8625385" cy="1961965"/>
          </a:xfrm>
        </p:spPr>
        <p:txBody>
          <a:bodyPr>
            <a:normAutofit/>
          </a:bodyPr>
          <a:lstStyle/>
          <a:p>
            <a:r>
              <a:rPr lang="fr-FR" sz="4000">
                <a:solidFill>
                  <a:srgbClr val="FFFFFF"/>
                </a:solidFill>
              </a:rPr>
              <a:t>2020-2021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40A3AB2-05CA-4509-B5E7-41EC2BBB6F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1260" y="4882718"/>
            <a:ext cx="6295703" cy="171530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5eme </a:t>
            </a:r>
            <a:r>
              <a:rPr lang="fr-FR">
                <a:solidFill>
                  <a:srgbClr val="FFFFFF"/>
                </a:solidFill>
              </a:rPr>
              <a:t>classe du primaire</a:t>
            </a:r>
            <a:endParaRPr lang="el-GR">
              <a:solidFill>
                <a:srgbClr val="FFFFFF"/>
              </a:solidFill>
            </a:endParaRPr>
          </a:p>
          <a:p>
            <a:r>
              <a:rPr lang="el-GR">
                <a:solidFill>
                  <a:srgbClr val="FFFFFF"/>
                </a:solidFill>
              </a:rPr>
              <a:t>5</a:t>
            </a:r>
            <a:r>
              <a:rPr lang="el-GR" baseline="30000">
                <a:solidFill>
                  <a:srgbClr val="FFFFFF"/>
                </a:solidFill>
              </a:rPr>
              <a:t>η</a:t>
            </a:r>
            <a:r>
              <a:rPr lang="el-GR">
                <a:solidFill>
                  <a:srgbClr val="FFFFFF"/>
                </a:solidFill>
              </a:rPr>
              <a:t> δημοτικού</a:t>
            </a:r>
          </a:p>
          <a:p>
            <a:r>
              <a:rPr lang="el-GR">
                <a:solidFill>
                  <a:srgbClr val="FFFFFF"/>
                </a:solidFill>
              </a:rPr>
              <a:t>Εκπαιδευτικοσ: Ελισαβετ Καρακοζογλου</a:t>
            </a:r>
          </a:p>
          <a:p>
            <a:endParaRPr lang="el-GR">
              <a:solidFill>
                <a:srgbClr val="FFFFFF"/>
              </a:solidFill>
            </a:endParaRPr>
          </a:p>
          <a:p>
            <a:endParaRPr lang="el-G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84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FB03654-F8D1-4066-85B5-5BA57499B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62FDCC7-8561-495B-A114-E5F026605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Γιορτάσαμε την επέτειο 200 ετών από την Ελληνική Επανάσταση…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15BC76-014D-4BD0-A843-994E2D759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D2483B-7210-454A-B168-51DA3C161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15" name="Freeform 57">
              <a:extLst>
                <a:ext uri="{FF2B5EF4-FFF2-40B4-BE49-F238E27FC236}">
                  <a16:creationId xmlns:a16="http://schemas.microsoft.com/office/drawing/2014/main" id="{F1142EB5-2791-4EAD-B4A2-43BECFBC5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8">
              <a:extLst>
                <a:ext uri="{FF2B5EF4-FFF2-40B4-BE49-F238E27FC236}">
                  <a16:creationId xmlns:a16="http://schemas.microsoft.com/office/drawing/2014/main" id="{2C8870C2-1368-48B0-A8CF-BC33DF765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853F9E0D-F5F9-438C-B1DC-0AA3127C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0">
              <a:extLst>
                <a:ext uri="{FF2B5EF4-FFF2-40B4-BE49-F238E27FC236}">
                  <a16:creationId xmlns:a16="http://schemas.microsoft.com/office/drawing/2014/main" id="{B4E911B1-253E-4755-9AEC-BB1DAB8E2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3">
              <a:extLst>
                <a:ext uri="{FF2B5EF4-FFF2-40B4-BE49-F238E27FC236}">
                  <a16:creationId xmlns:a16="http://schemas.microsoft.com/office/drawing/2014/main" id="{2AF5DD4D-BF15-452D-937B-7F29FA3F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4">
              <a:extLst>
                <a:ext uri="{FF2B5EF4-FFF2-40B4-BE49-F238E27FC236}">
                  <a16:creationId xmlns:a16="http://schemas.microsoft.com/office/drawing/2014/main" id="{5F821C6A-EDEE-4845-92EB-367AC6002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6">
              <a:extLst>
                <a:ext uri="{FF2B5EF4-FFF2-40B4-BE49-F238E27FC236}">
                  <a16:creationId xmlns:a16="http://schemas.microsoft.com/office/drawing/2014/main" id="{504AA4DA-748D-4CFF-891A-5C8861EC4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9">
              <a:extLst>
                <a:ext uri="{FF2B5EF4-FFF2-40B4-BE49-F238E27FC236}">
                  <a16:creationId xmlns:a16="http://schemas.microsoft.com/office/drawing/2014/main" id="{7CC3A8FA-D5F6-4A96-9B55-4479C171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6">
              <a:extLst>
                <a:ext uri="{FF2B5EF4-FFF2-40B4-BE49-F238E27FC236}">
                  <a16:creationId xmlns:a16="http://schemas.microsoft.com/office/drawing/2014/main" id="{26E1DC3C-522F-46BF-9C95-47500176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7">
              <a:extLst>
                <a:ext uri="{FF2B5EF4-FFF2-40B4-BE49-F238E27FC236}">
                  <a16:creationId xmlns:a16="http://schemas.microsoft.com/office/drawing/2014/main" id="{F7CDF92D-312E-42AB-960E-637D40493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8">
              <a:extLst>
                <a:ext uri="{FF2B5EF4-FFF2-40B4-BE49-F238E27FC236}">
                  <a16:creationId xmlns:a16="http://schemas.microsoft.com/office/drawing/2014/main" id="{918FE320-F6B2-4BDB-95D8-DFD3B2B34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9">
              <a:extLst>
                <a:ext uri="{FF2B5EF4-FFF2-40B4-BE49-F238E27FC236}">
                  <a16:creationId xmlns:a16="http://schemas.microsoft.com/office/drawing/2014/main" id="{B90769B0-46E9-4B76-96A9-A247A0DF3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0">
              <a:extLst>
                <a:ext uri="{FF2B5EF4-FFF2-40B4-BE49-F238E27FC236}">
                  <a16:creationId xmlns:a16="http://schemas.microsoft.com/office/drawing/2014/main" id="{C0CC5855-0620-41C7-AA4D-3D30E2455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1">
              <a:extLst>
                <a:ext uri="{FF2B5EF4-FFF2-40B4-BE49-F238E27FC236}">
                  <a16:creationId xmlns:a16="http://schemas.microsoft.com/office/drawing/2014/main" id="{7A99B1F4-089E-4A1A-833C-0D0C8E770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2">
              <a:extLst>
                <a:ext uri="{FF2B5EF4-FFF2-40B4-BE49-F238E27FC236}">
                  <a16:creationId xmlns:a16="http://schemas.microsoft.com/office/drawing/2014/main" id="{52C3D5C1-0862-4E4B-BAD8-C6244D035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2">
              <a:extLst>
                <a:ext uri="{FF2B5EF4-FFF2-40B4-BE49-F238E27FC236}">
                  <a16:creationId xmlns:a16="http://schemas.microsoft.com/office/drawing/2014/main" id="{5E020019-37DA-47B1-A859-25E2009F7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id="{FC071985-7349-45B2-AD36-AB9014D81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0">
              <a:extLst>
                <a:ext uri="{FF2B5EF4-FFF2-40B4-BE49-F238E27FC236}">
                  <a16:creationId xmlns:a16="http://schemas.microsoft.com/office/drawing/2014/main" id="{8A8374B4-6CAE-4B1D-8AD8-BBD71C66E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31">
              <a:extLst>
                <a:ext uri="{FF2B5EF4-FFF2-40B4-BE49-F238E27FC236}">
                  <a16:creationId xmlns:a16="http://schemas.microsoft.com/office/drawing/2014/main" id="{4F0392BB-C222-4B4A-B3F7-86E195396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5">
              <a:extLst>
                <a:ext uri="{FF2B5EF4-FFF2-40B4-BE49-F238E27FC236}">
                  <a16:creationId xmlns:a16="http://schemas.microsoft.com/office/drawing/2014/main" id="{A602A52C-3AB9-4D97-AE2A-BB87DB6AC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1">
              <a:extLst>
                <a:ext uri="{FF2B5EF4-FFF2-40B4-BE49-F238E27FC236}">
                  <a16:creationId xmlns:a16="http://schemas.microsoft.com/office/drawing/2014/main" id="{B30A965C-348F-4CA1-882F-46F532A33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77">
              <a:extLst>
                <a:ext uri="{FF2B5EF4-FFF2-40B4-BE49-F238E27FC236}">
                  <a16:creationId xmlns:a16="http://schemas.microsoft.com/office/drawing/2014/main" id="{3DB93D99-B20E-4CEF-A4B5-E355F2EF8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21">
              <a:extLst>
                <a:ext uri="{FF2B5EF4-FFF2-40B4-BE49-F238E27FC236}">
                  <a16:creationId xmlns:a16="http://schemas.microsoft.com/office/drawing/2014/main" id="{59BF81A2-5680-4745-9838-B87F14A4E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15D7F206-A93F-4CCC-B241-B733ECFCF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87">
              <a:extLst>
                <a:ext uri="{FF2B5EF4-FFF2-40B4-BE49-F238E27FC236}">
                  <a16:creationId xmlns:a16="http://schemas.microsoft.com/office/drawing/2014/main" id="{88E77691-B7C1-4F5D-98EC-C5508CDFB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94">
              <a:extLst>
                <a:ext uri="{FF2B5EF4-FFF2-40B4-BE49-F238E27FC236}">
                  <a16:creationId xmlns:a16="http://schemas.microsoft.com/office/drawing/2014/main" id="{B15258A7-A882-4D79-B870-C92A57D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97">
              <a:extLst>
                <a:ext uri="{FF2B5EF4-FFF2-40B4-BE49-F238E27FC236}">
                  <a16:creationId xmlns:a16="http://schemas.microsoft.com/office/drawing/2014/main" id="{CF3D5844-0132-49FA-BD1E-5263802F47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1">
              <a:extLst>
                <a:ext uri="{FF2B5EF4-FFF2-40B4-BE49-F238E27FC236}">
                  <a16:creationId xmlns:a16="http://schemas.microsoft.com/office/drawing/2014/main" id="{A399F043-AB24-4109-800A-BD94939A4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2">
              <a:extLst>
                <a:ext uri="{FF2B5EF4-FFF2-40B4-BE49-F238E27FC236}">
                  <a16:creationId xmlns:a16="http://schemas.microsoft.com/office/drawing/2014/main" id="{796159AE-3178-456B-B411-196E260E5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3">
              <a:extLst>
                <a:ext uri="{FF2B5EF4-FFF2-40B4-BE49-F238E27FC236}">
                  <a16:creationId xmlns:a16="http://schemas.microsoft.com/office/drawing/2014/main" id="{B0562100-3934-4A15-8C23-D55F111D9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7">
              <a:extLst>
                <a:ext uri="{FF2B5EF4-FFF2-40B4-BE49-F238E27FC236}">
                  <a16:creationId xmlns:a16="http://schemas.microsoft.com/office/drawing/2014/main" id="{6DD7C928-63AE-4BCB-9843-570F9E04E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8">
              <a:extLst>
                <a:ext uri="{FF2B5EF4-FFF2-40B4-BE49-F238E27FC236}">
                  <a16:creationId xmlns:a16="http://schemas.microsoft.com/office/drawing/2014/main" id="{5AC011E4-1DCA-418C-8008-AE4E1E61D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19">
              <a:extLst>
                <a:ext uri="{FF2B5EF4-FFF2-40B4-BE49-F238E27FC236}">
                  <a16:creationId xmlns:a16="http://schemas.microsoft.com/office/drawing/2014/main" id="{5B2D3B89-E1F5-40D8-AEC0-8E7B2E67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36">
              <a:extLst>
                <a:ext uri="{FF2B5EF4-FFF2-40B4-BE49-F238E27FC236}">
                  <a16:creationId xmlns:a16="http://schemas.microsoft.com/office/drawing/2014/main" id="{DBB111D7-2067-4503-A6F9-647407E18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37">
              <a:extLst>
                <a:ext uri="{FF2B5EF4-FFF2-40B4-BE49-F238E27FC236}">
                  <a16:creationId xmlns:a16="http://schemas.microsoft.com/office/drawing/2014/main" id="{20B3ED41-DE4C-4CE7-A8DE-B4ED03137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39">
              <a:extLst>
                <a:ext uri="{FF2B5EF4-FFF2-40B4-BE49-F238E27FC236}">
                  <a16:creationId xmlns:a16="http://schemas.microsoft.com/office/drawing/2014/main" id="{F4EE6DAD-6518-47B6-A04F-484A16267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43">
              <a:extLst>
                <a:ext uri="{FF2B5EF4-FFF2-40B4-BE49-F238E27FC236}">
                  <a16:creationId xmlns:a16="http://schemas.microsoft.com/office/drawing/2014/main" id="{B6867974-B4C0-48AA-A205-B435998B74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44">
              <a:extLst>
                <a:ext uri="{FF2B5EF4-FFF2-40B4-BE49-F238E27FC236}">
                  <a16:creationId xmlns:a16="http://schemas.microsoft.com/office/drawing/2014/main" id="{21F27A0E-A6C1-4AFE-8CBA-28E4FE70B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45">
              <a:extLst>
                <a:ext uri="{FF2B5EF4-FFF2-40B4-BE49-F238E27FC236}">
                  <a16:creationId xmlns:a16="http://schemas.microsoft.com/office/drawing/2014/main" id="{AAA114B9-98D7-4840-8602-457F0741B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4E9E63DF-694C-4693-8D8B-0275BB744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Freeform 113">
            <a:extLst>
              <a:ext uri="{FF2B5EF4-FFF2-40B4-BE49-F238E27FC236}">
                <a16:creationId xmlns:a16="http://schemas.microsoft.com/office/drawing/2014/main" id="{B1A3BF1A-EF96-468A-B04F-AFDF6621D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719AE67-58F9-4385-9BE7-60DA11985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0" y="2374344"/>
            <a:ext cx="5009643" cy="3197413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l-GR" dirty="0"/>
              <a:t>Στα πλαίσια της </a:t>
            </a:r>
            <a:r>
              <a:rPr lang="el-GR" dirty="0" err="1"/>
              <a:t>Γαλλοφωνίας</a:t>
            </a:r>
            <a:r>
              <a:rPr lang="el-GR" dirty="0"/>
              <a:t> 2021 κάναμε μαζί με το Γαλλικό Ινστιτούτο Λάρισας, ένα εκπαιδευτικό ταξίδι στην ιστορία και στους Γάλλους Φιλέλληνες και μιλήσαμε για το ενδιαφέρον που προκάλεσε ο ξεσηκωμός των Ελλήνων στη Γαλλία αλλά και στην Ευρώπη…</a:t>
            </a:r>
          </a:p>
          <a:p>
            <a:pPr>
              <a:lnSpc>
                <a:spcPct val="140000"/>
              </a:lnSpc>
            </a:pPr>
            <a:endParaRPr lang="el-GR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C1582F5-FF93-46BF-A92F-D4490D653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59" name="Freeform 82">
              <a:extLst>
                <a:ext uri="{FF2B5EF4-FFF2-40B4-BE49-F238E27FC236}">
                  <a16:creationId xmlns:a16="http://schemas.microsoft.com/office/drawing/2014/main" id="{EDA30C63-7387-41DF-A6B0-5E3B1AF60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70">
              <a:extLst>
                <a:ext uri="{FF2B5EF4-FFF2-40B4-BE49-F238E27FC236}">
                  <a16:creationId xmlns:a16="http://schemas.microsoft.com/office/drawing/2014/main" id="{0F9349DE-8C14-4D6E-B1C2-4750F704C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85">
              <a:extLst>
                <a:ext uri="{FF2B5EF4-FFF2-40B4-BE49-F238E27FC236}">
                  <a16:creationId xmlns:a16="http://schemas.microsoft.com/office/drawing/2014/main" id="{0093B34B-1559-4D7A-90CF-114125FD6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87">
              <a:extLst>
                <a:ext uri="{FF2B5EF4-FFF2-40B4-BE49-F238E27FC236}">
                  <a16:creationId xmlns:a16="http://schemas.microsoft.com/office/drawing/2014/main" id="{F32E37EB-F93F-4ACA-8EC5-83130850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94">
              <a:extLst>
                <a:ext uri="{FF2B5EF4-FFF2-40B4-BE49-F238E27FC236}">
                  <a16:creationId xmlns:a16="http://schemas.microsoft.com/office/drawing/2014/main" id="{6486B439-14A8-40F4-BD01-2647D4752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8">
              <a:extLst>
                <a:ext uri="{FF2B5EF4-FFF2-40B4-BE49-F238E27FC236}">
                  <a16:creationId xmlns:a16="http://schemas.microsoft.com/office/drawing/2014/main" id="{3EA0483A-6030-445C-9A9E-FC8847FD4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9">
              <a:extLst>
                <a:ext uri="{FF2B5EF4-FFF2-40B4-BE49-F238E27FC236}">
                  <a16:creationId xmlns:a16="http://schemas.microsoft.com/office/drawing/2014/main" id="{54E9F49B-F300-4A14-B0F3-36A75B171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39">
              <a:extLst>
                <a:ext uri="{FF2B5EF4-FFF2-40B4-BE49-F238E27FC236}">
                  <a16:creationId xmlns:a16="http://schemas.microsoft.com/office/drawing/2014/main" id="{293DA61B-9566-467E-A357-E86CD8E7E2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44">
              <a:extLst>
                <a:ext uri="{FF2B5EF4-FFF2-40B4-BE49-F238E27FC236}">
                  <a16:creationId xmlns:a16="http://schemas.microsoft.com/office/drawing/2014/main" id="{A1A7223C-6F2C-487D-A45A-6EBBD051A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45">
              <a:extLst>
                <a:ext uri="{FF2B5EF4-FFF2-40B4-BE49-F238E27FC236}">
                  <a16:creationId xmlns:a16="http://schemas.microsoft.com/office/drawing/2014/main" id="{DC4DE17D-AC51-4C89-AC1A-016A928A1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8">
              <a:extLst>
                <a:ext uri="{FF2B5EF4-FFF2-40B4-BE49-F238E27FC236}">
                  <a16:creationId xmlns:a16="http://schemas.microsoft.com/office/drawing/2014/main" id="{95D0E198-D3C3-4790-881E-4DF6C9D7F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1">
              <a:extLst>
                <a:ext uri="{FF2B5EF4-FFF2-40B4-BE49-F238E27FC236}">
                  <a16:creationId xmlns:a16="http://schemas.microsoft.com/office/drawing/2014/main" id="{E9952623-7C81-47CA-85D8-C872DE84E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8">
              <a:extLst>
                <a:ext uri="{FF2B5EF4-FFF2-40B4-BE49-F238E27FC236}">
                  <a16:creationId xmlns:a16="http://schemas.microsoft.com/office/drawing/2014/main" id="{F90AA42C-D724-4AD8-81F3-CDFC42063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4">
              <a:extLst>
                <a:ext uri="{FF2B5EF4-FFF2-40B4-BE49-F238E27FC236}">
                  <a16:creationId xmlns:a16="http://schemas.microsoft.com/office/drawing/2014/main" id="{CAB3A278-E8E7-4070-B30A-31B5DE980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6">
              <a:extLst>
                <a:ext uri="{FF2B5EF4-FFF2-40B4-BE49-F238E27FC236}">
                  <a16:creationId xmlns:a16="http://schemas.microsoft.com/office/drawing/2014/main" id="{910FC82B-A4C1-428C-A576-79B5F6D18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06">
              <a:extLst>
                <a:ext uri="{FF2B5EF4-FFF2-40B4-BE49-F238E27FC236}">
                  <a16:creationId xmlns:a16="http://schemas.microsoft.com/office/drawing/2014/main" id="{B9CB6255-5C91-4496-B0AE-529737BC5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0">
              <a:extLst>
                <a:ext uri="{FF2B5EF4-FFF2-40B4-BE49-F238E27FC236}">
                  <a16:creationId xmlns:a16="http://schemas.microsoft.com/office/drawing/2014/main" id="{A58DBA3F-B3E2-4AD9-A93C-FDF997582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3">
              <a:extLst>
                <a:ext uri="{FF2B5EF4-FFF2-40B4-BE49-F238E27FC236}">
                  <a16:creationId xmlns:a16="http://schemas.microsoft.com/office/drawing/2014/main" id="{AE100164-158F-422B-8A80-DFF4E0E06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30">
              <a:extLst>
                <a:ext uri="{FF2B5EF4-FFF2-40B4-BE49-F238E27FC236}">
                  <a16:creationId xmlns:a16="http://schemas.microsoft.com/office/drawing/2014/main" id="{1A0EF69A-22C3-4FF9-B6DD-55C6DAC3B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41">
              <a:extLst>
                <a:ext uri="{FF2B5EF4-FFF2-40B4-BE49-F238E27FC236}">
                  <a16:creationId xmlns:a16="http://schemas.microsoft.com/office/drawing/2014/main" id="{3963C700-CFE8-4ED2-8E1E-1139AC305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99">
              <a:extLst>
                <a:ext uri="{FF2B5EF4-FFF2-40B4-BE49-F238E27FC236}">
                  <a16:creationId xmlns:a16="http://schemas.microsoft.com/office/drawing/2014/main" id="{86FC694B-4A70-4160-A64D-DA282DE95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">
              <a:extLst>
                <a:ext uri="{FF2B5EF4-FFF2-40B4-BE49-F238E27FC236}">
                  <a16:creationId xmlns:a16="http://schemas.microsoft.com/office/drawing/2014/main" id="{2A55A10A-49CA-42B6-84C9-8A1A1596D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Εικόνα 4" descr="Εικόνα που περιέχει κείμενο, ηλεκτρονικές συσκευές, εμφάνιση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EF0A0A06-1006-4EBF-9E54-F78A064D7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53" y="2410067"/>
            <a:ext cx="7058569" cy="334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7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CFB03654-F8D1-4066-85B5-5BA57499B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F061512-DEB6-4638-9292-91DD25463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98FBDE1-E8B7-42B7-BEA5-2EF8205E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41808"/>
            <a:ext cx="8206812" cy="1073862"/>
          </a:xfrm>
        </p:spPr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615BC76-014D-4BD0-A843-994E2D759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69762"/>
            <a:ext cx="12175432" cy="4111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D69194D-926A-48DB-B9C0-6EAF011B2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811" y="2406037"/>
            <a:ext cx="5022189" cy="3119201"/>
          </a:xfrm>
        </p:spPr>
        <p:txBody>
          <a:bodyPr>
            <a:normAutofit/>
          </a:bodyPr>
          <a:lstStyle/>
          <a:p>
            <a:r>
              <a:rPr lang="el-GR" dirty="0"/>
              <a:t>Κάναμε Πασχαλινό διαδικτυακό κυνήγι σοκολατένιου αυγού…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6B666D3-7550-4348-AD73-27B831A5E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87075" y="-18787"/>
            <a:ext cx="1843554" cy="6861159"/>
            <a:chOff x="9487075" y="-18787"/>
            <a:chExt cx="1843554" cy="6861159"/>
          </a:xfrm>
        </p:grpSpPr>
        <p:sp>
          <p:nvSpPr>
            <p:cNvPr id="114" name="Freeform 78">
              <a:extLst>
                <a:ext uri="{FF2B5EF4-FFF2-40B4-BE49-F238E27FC236}">
                  <a16:creationId xmlns:a16="http://schemas.microsoft.com/office/drawing/2014/main" id="{2C8870C2-1368-48B0-A8CF-BC33DF765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607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79">
              <a:extLst>
                <a:ext uri="{FF2B5EF4-FFF2-40B4-BE49-F238E27FC236}">
                  <a16:creationId xmlns:a16="http://schemas.microsoft.com/office/drawing/2014/main" id="{853F9E0D-F5F9-438C-B1DC-0AA3127C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0625" y="104325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80">
              <a:extLst>
                <a:ext uri="{FF2B5EF4-FFF2-40B4-BE49-F238E27FC236}">
                  <a16:creationId xmlns:a16="http://schemas.microsoft.com/office/drawing/2014/main" id="{B4E911B1-253E-4755-9AEC-BB1DAB8E2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34861" y="125610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82">
              <a:extLst>
                <a:ext uri="{FF2B5EF4-FFF2-40B4-BE49-F238E27FC236}">
                  <a16:creationId xmlns:a16="http://schemas.microsoft.com/office/drawing/2014/main" id="{EDA30C63-7387-41DF-A6B0-5E3B1AF60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627" y="1930102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83">
              <a:extLst>
                <a:ext uri="{FF2B5EF4-FFF2-40B4-BE49-F238E27FC236}">
                  <a16:creationId xmlns:a16="http://schemas.microsoft.com/office/drawing/2014/main" id="{2AF5DD4D-BF15-452D-937B-7F29FA3F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77081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84">
              <a:extLst>
                <a:ext uri="{FF2B5EF4-FFF2-40B4-BE49-F238E27FC236}">
                  <a16:creationId xmlns:a16="http://schemas.microsoft.com/office/drawing/2014/main" id="{5F821C6A-EDEE-4845-92EB-367AC6002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8097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86">
              <a:extLst>
                <a:ext uri="{FF2B5EF4-FFF2-40B4-BE49-F238E27FC236}">
                  <a16:creationId xmlns:a16="http://schemas.microsoft.com/office/drawing/2014/main" id="{504AA4DA-748D-4CFF-891A-5C8861EC4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746" y="22609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89">
              <a:extLst>
                <a:ext uri="{FF2B5EF4-FFF2-40B4-BE49-F238E27FC236}">
                  <a16:creationId xmlns:a16="http://schemas.microsoft.com/office/drawing/2014/main" id="{7CC3A8FA-D5F6-4A96-9B55-4479C171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2869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05">
              <a:extLst>
                <a:ext uri="{FF2B5EF4-FFF2-40B4-BE49-F238E27FC236}">
                  <a16:creationId xmlns:a16="http://schemas.microsoft.com/office/drawing/2014/main" id="{0234A262-1A84-446A-935F-3BDA4E38B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4752" y="190795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06">
              <a:extLst>
                <a:ext uri="{FF2B5EF4-FFF2-40B4-BE49-F238E27FC236}">
                  <a16:creationId xmlns:a16="http://schemas.microsoft.com/office/drawing/2014/main" id="{26E1DC3C-522F-46BF-9C95-47500176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33765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07">
              <a:extLst>
                <a:ext uri="{FF2B5EF4-FFF2-40B4-BE49-F238E27FC236}">
                  <a16:creationId xmlns:a16="http://schemas.microsoft.com/office/drawing/2014/main" id="{F7CDF92D-312E-42AB-960E-637D40493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5753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08">
              <a:extLst>
                <a:ext uri="{FF2B5EF4-FFF2-40B4-BE49-F238E27FC236}">
                  <a16:creationId xmlns:a16="http://schemas.microsoft.com/office/drawing/2014/main" id="{918FE320-F6B2-4BDB-95D8-DFD3B2B34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31436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9">
              <a:extLst>
                <a:ext uri="{FF2B5EF4-FFF2-40B4-BE49-F238E27FC236}">
                  <a16:creationId xmlns:a16="http://schemas.microsoft.com/office/drawing/2014/main" id="{B90769B0-46E9-4B76-96A9-A247A0DF3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14633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10">
              <a:extLst>
                <a:ext uri="{FF2B5EF4-FFF2-40B4-BE49-F238E27FC236}">
                  <a16:creationId xmlns:a16="http://schemas.microsoft.com/office/drawing/2014/main" id="{C0CC5855-0620-41C7-AA4D-3D30E2455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11489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11">
              <a:extLst>
                <a:ext uri="{FF2B5EF4-FFF2-40B4-BE49-F238E27FC236}">
                  <a16:creationId xmlns:a16="http://schemas.microsoft.com/office/drawing/2014/main" id="{7A99B1F4-089E-4A1A-833C-0D0C8E770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12688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12">
              <a:extLst>
                <a:ext uri="{FF2B5EF4-FFF2-40B4-BE49-F238E27FC236}">
                  <a16:creationId xmlns:a16="http://schemas.microsoft.com/office/drawing/2014/main" id="{52C3D5C1-0862-4E4B-BAD8-C6244D035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2191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22">
              <a:extLst>
                <a:ext uri="{FF2B5EF4-FFF2-40B4-BE49-F238E27FC236}">
                  <a16:creationId xmlns:a16="http://schemas.microsoft.com/office/drawing/2014/main" id="{5E020019-37DA-47B1-A859-25E2009F7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65982" y="1751917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23">
              <a:extLst>
                <a:ext uri="{FF2B5EF4-FFF2-40B4-BE49-F238E27FC236}">
                  <a16:creationId xmlns:a16="http://schemas.microsoft.com/office/drawing/2014/main" id="{FC071985-7349-45B2-AD36-AB9014D81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93201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8A8374B4-6CAE-4B1D-8AD8-BBD71C66E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66422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4F0392BB-C222-4B4A-B3F7-86E195396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80240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F1EE976D-D914-4545-9E10-F4A3C266A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81895" y="1929658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35">
              <a:extLst>
                <a:ext uri="{FF2B5EF4-FFF2-40B4-BE49-F238E27FC236}">
                  <a16:creationId xmlns:a16="http://schemas.microsoft.com/office/drawing/2014/main" id="{A602A52C-3AB9-4D97-AE2A-BB87DB6AC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67579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41">
              <a:extLst>
                <a:ext uri="{FF2B5EF4-FFF2-40B4-BE49-F238E27FC236}">
                  <a16:creationId xmlns:a16="http://schemas.microsoft.com/office/drawing/2014/main" id="{B30A965C-348F-4CA1-882F-46F532A33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06131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70">
              <a:extLst>
                <a:ext uri="{FF2B5EF4-FFF2-40B4-BE49-F238E27FC236}">
                  <a16:creationId xmlns:a16="http://schemas.microsoft.com/office/drawing/2014/main" id="{0F9349DE-8C14-4D6E-B1C2-4750F704C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9135" y="6127480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77">
              <a:extLst>
                <a:ext uri="{FF2B5EF4-FFF2-40B4-BE49-F238E27FC236}">
                  <a16:creationId xmlns:a16="http://schemas.microsoft.com/office/drawing/2014/main" id="{3DB93D99-B20E-4CEF-A4B5-E355F2EF8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4834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85">
              <a:extLst>
                <a:ext uri="{FF2B5EF4-FFF2-40B4-BE49-F238E27FC236}">
                  <a16:creationId xmlns:a16="http://schemas.microsoft.com/office/drawing/2014/main" id="{0093B34B-1559-4D7A-90CF-114125FD6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5912" y="639089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87">
              <a:extLst>
                <a:ext uri="{FF2B5EF4-FFF2-40B4-BE49-F238E27FC236}">
                  <a16:creationId xmlns:a16="http://schemas.microsoft.com/office/drawing/2014/main" id="{F32E37EB-F93F-4ACA-8EC5-83130850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37214" y="6671777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4">
              <a:extLst>
                <a:ext uri="{FF2B5EF4-FFF2-40B4-BE49-F238E27FC236}">
                  <a16:creationId xmlns:a16="http://schemas.microsoft.com/office/drawing/2014/main" id="{6486B439-14A8-40F4-BD01-2647D4752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0171" y="6639040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8">
              <a:extLst>
                <a:ext uri="{FF2B5EF4-FFF2-40B4-BE49-F238E27FC236}">
                  <a16:creationId xmlns:a16="http://schemas.microsoft.com/office/drawing/2014/main" id="{3EA0483A-6030-445C-9A9E-FC8847FD4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50965" y="646304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19">
              <a:extLst>
                <a:ext uri="{FF2B5EF4-FFF2-40B4-BE49-F238E27FC236}">
                  <a16:creationId xmlns:a16="http://schemas.microsoft.com/office/drawing/2014/main" id="{54E9F49B-F300-4A14-B0F3-36A75B171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36655" y="627812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21">
              <a:extLst>
                <a:ext uri="{FF2B5EF4-FFF2-40B4-BE49-F238E27FC236}">
                  <a16:creationId xmlns:a16="http://schemas.microsoft.com/office/drawing/2014/main" id="{59BF81A2-5680-4745-9838-B87F14A4E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85814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39">
              <a:extLst>
                <a:ext uri="{FF2B5EF4-FFF2-40B4-BE49-F238E27FC236}">
                  <a16:creationId xmlns:a16="http://schemas.microsoft.com/office/drawing/2014/main" id="{293DA61B-9566-467E-A357-E86CD8E7E2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51483" y="6473587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44">
              <a:extLst>
                <a:ext uri="{FF2B5EF4-FFF2-40B4-BE49-F238E27FC236}">
                  <a16:creationId xmlns:a16="http://schemas.microsoft.com/office/drawing/2014/main" id="{A1A7223C-6F2C-487D-A45A-6EBBD051A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40033" y="6057255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45">
              <a:extLst>
                <a:ext uri="{FF2B5EF4-FFF2-40B4-BE49-F238E27FC236}">
                  <a16:creationId xmlns:a16="http://schemas.microsoft.com/office/drawing/2014/main" id="{DC4DE17D-AC51-4C89-AC1A-016A928A1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42048" y="610233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8">
              <a:extLst>
                <a:ext uri="{FF2B5EF4-FFF2-40B4-BE49-F238E27FC236}">
                  <a16:creationId xmlns:a16="http://schemas.microsoft.com/office/drawing/2014/main" id="{95D0E198-D3C3-4790-881E-4DF6C9D7F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57195" y="667477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8">
              <a:extLst>
                <a:ext uri="{FF2B5EF4-FFF2-40B4-BE49-F238E27FC236}">
                  <a16:creationId xmlns:a16="http://schemas.microsoft.com/office/drawing/2014/main" id="{15D7F206-A93F-4CCC-B241-B733ECFCF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7246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8">
              <a:extLst>
                <a:ext uri="{FF2B5EF4-FFF2-40B4-BE49-F238E27FC236}">
                  <a16:creationId xmlns:a16="http://schemas.microsoft.com/office/drawing/2014/main" id="{96A9BAB0-CBD6-492F-BAE1-D79E07902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95328" y="6525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51">
              <a:extLst>
                <a:ext uri="{FF2B5EF4-FFF2-40B4-BE49-F238E27FC236}">
                  <a16:creationId xmlns:a16="http://schemas.microsoft.com/office/drawing/2014/main" id="{E9952623-7C81-47CA-85D8-C872DE84E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9804" y="604445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54">
              <a:extLst>
                <a:ext uri="{FF2B5EF4-FFF2-40B4-BE49-F238E27FC236}">
                  <a16:creationId xmlns:a16="http://schemas.microsoft.com/office/drawing/2014/main" id="{05CFF839-C981-434A-9445-4E5A71BA7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96721" y="622229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59">
              <a:extLst>
                <a:ext uri="{FF2B5EF4-FFF2-40B4-BE49-F238E27FC236}">
                  <a16:creationId xmlns:a16="http://schemas.microsoft.com/office/drawing/2014/main" id="{954EA9BB-25B0-4D52-B1FA-D7ADAD3FBA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95778" y="6496289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1">
              <a:extLst>
                <a:ext uri="{FF2B5EF4-FFF2-40B4-BE49-F238E27FC236}">
                  <a16:creationId xmlns:a16="http://schemas.microsoft.com/office/drawing/2014/main" id="{1CF36179-928E-45AE-BFCB-8A51031D63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504784" y="6673032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78">
              <a:extLst>
                <a:ext uri="{FF2B5EF4-FFF2-40B4-BE49-F238E27FC236}">
                  <a16:creationId xmlns:a16="http://schemas.microsoft.com/office/drawing/2014/main" id="{F90AA42C-D724-4AD8-81F3-CDFC42063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693918" y="602783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4">
              <a:extLst>
                <a:ext uri="{FF2B5EF4-FFF2-40B4-BE49-F238E27FC236}">
                  <a16:creationId xmlns:a16="http://schemas.microsoft.com/office/drawing/2014/main" id="{CAB3A278-E8E7-4070-B30A-31B5DE980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738047" y="635842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6">
              <a:extLst>
                <a:ext uri="{FF2B5EF4-FFF2-40B4-BE49-F238E27FC236}">
                  <a16:creationId xmlns:a16="http://schemas.microsoft.com/office/drawing/2014/main" id="{910FC82B-A4C1-428C-A576-79B5F6D18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740367" y="6606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06">
              <a:extLst>
                <a:ext uri="{FF2B5EF4-FFF2-40B4-BE49-F238E27FC236}">
                  <a16:creationId xmlns:a16="http://schemas.microsoft.com/office/drawing/2014/main" id="{B9CB6255-5C91-4496-B0AE-529737BC5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1124" y="620371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10">
              <a:extLst>
                <a:ext uri="{FF2B5EF4-FFF2-40B4-BE49-F238E27FC236}">
                  <a16:creationId xmlns:a16="http://schemas.microsoft.com/office/drawing/2014/main" id="{A58DBA3F-B3E2-4AD9-A93C-FDF997582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30489" y="6434417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23">
              <a:extLst>
                <a:ext uri="{FF2B5EF4-FFF2-40B4-BE49-F238E27FC236}">
                  <a16:creationId xmlns:a16="http://schemas.microsoft.com/office/drawing/2014/main" id="{AE100164-158F-422B-8A80-DFF4E0E06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9198" y="6522255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30">
              <a:extLst>
                <a:ext uri="{FF2B5EF4-FFF2-40B4-BE49-F238E27FC236}">
                  <a16:creationId xmlns:a16="http://schemas.microsoft.com/office/drawing/2014/main" id="{1A0EF69A-22C3-4FF9-B6DD-55C6DAC3B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5427" y="6305405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41">
              <a:extLst>
                <a:ext uri="{FF2B5EF4-FFF2-40B4-BE49-F238E27FC236}">
                  <a16:creationId xmlns:a16="http://schemas.microsoft.com/office/drawing/2014/main" id="{3963C700-CFE8-4ED2-8E1E-1139AC305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83" y="667879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34">
              <a:extLst>
                <a:ext uri="{FF2B5EF4-FFF2-40B4-BE49-F238E27FC236}">
                  <a16:creationId xmlns:a16="http://schemas.microsoft.com/office/drawing/2014/main" id="{F9B166DD-EFD8-42F3-A6E1-C6A4A0260F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61752" y="1403097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36">
              <a:extLst>
                <a:ext uri="{FF2B5EF4-FFF2-40B4-BE49-F238E27FC236}">
                  <a16:creationId xmlns:a16="http://schemas.microsoft.com/office/drawing/2014/main" id="{D432A7B3-E9F3-476E-9D42-6174AF694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84215" y="72244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38">
              <a:extLst>
                <a:ext uri="{FF2B5EF4-FFF2-40B4-BE49-F238E27FC236}">
                  <a16:creationId xmlns:a16="http://schemas.microsoft.com/office/drawing/2014/main" id="{F17E4864-342C-497A-A8C4-307CF70C29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81617" y="1902264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39">
              <a:extLst>
                <a:ext uri="{FF2B5EF4-FFF2-40B4-BE49-F238E27FC236}">
                  <a16:creationId xmlns:a16="http://schemas.microsoft.com/office/drawing/2014/main" id="{F2484BDA-CEC5-42AD-8874-C782F6A44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96825" y="1732534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41">
              <a:extLst>
                <a:ext uri="{FF2B5EF4-FFF2-40B4-BE49-F238E27FC236}">
                  <a16:creationId xmlns:a16="http://schemas.microsoft.com/office/drawing/2014/main" id="{4F6B7DAB-E92D-43BB-ACF1-F06D8925DF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84215" y="514912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42">
              <a:extLst>
                <a:ext uri="{FF2B5EF4-FFF2-40B4-BE49-F238E27FC236}">
                  <a16:creationId xmlns:a16="http://schemas.microsoft.com/office/drawing/2014/main" id="{DDFDB6E2-654D-48A3-83FB-86F3AD241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96047" y="1178128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45">
              <a:extLst>
                <a:ext uri="{FF2B5EF4-FFF2-40B4-BE49-F238E27FC236}">
                  <a16:creationId xmlns:a16="http://schemas.microsoft.com/office/drawing/2014/main" id="{ECD09C44-52C9-455A-865A-65084B500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514408" y="93246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49">
              <a:extLst>
                <a:ext uri="{FF2B5EF4-FFF2-40B4-BE49-F238E27FC236}">
                  <a16:creationId xmlns:a16="http://schemas.microsoft.com/office/drawing/2014/main" id="{F6C27999-BDBB-4644-8A53-B87F3F144F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530170" y="282433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65">
              <a:extLst>
                <a:ext uri="{FF2B5EF4-FFF2-40B4-BE49-F238E27FC236}">
                  <a16:creationId xmlns:a16="http://schemas.microsoft.com/office/drawing/2014/main" id="{654163CC-9199-4986-9A5E-84365169D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783885" y="121615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66">
              <a:extLst>
                <a:ext uri="{FF2B5EF4-FFF2-40B4-BE49-F238E27FC236}">
                  <a16:creationId xmlns:a16="http://schemas.microsoft.com/office/drawing/2014/main" id="{C744DB98-E4B6-40B4-92A4-5DC3D9594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796965" y="1387451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69">
              <a:extLst>
                <a:ext uri="{FF2B5EF4-FFF2-40B4-BE49-F238E27FC236}">
                  <a16:creationId xmlns:a16="http://schemas.microsoft.com/office/drawing/2014/main" id="{3618E05D-0BAF-4A26-858E-F0EF2BA89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796848" y="1105206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70">
              <a:extLst>
                <a:ext uri="{FF2B5EF4-FFF2-40B4-BE49-F238E27FC236}">
                  <a16:creationId xmlns:a16="http://schemas.microsoft.com/office/drawing/2014/main" id="{8506E091-91B5-45A6-B0D7-8778EF36C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845927" y="54936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71">
              <a:extLst>
                <a:ext uri="{FF2B5EF4-FFF2-40B4-BE49-F238E27FC236}">
                  <a16:creationId xmlns:a16="http://schemas.microsoft.com/office/drawing/2014/main" id="{A5F1AA22-6DD8-43AB-AC2B-AA9371DD9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798597" y="1647073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72">
              <a:extLst>
                <a:ext uri="{FF2B5EF4-FFF2-40B4-BE49-F238E27FC236}">
                  <a16:creationId xmlns:a16="http://schemas.microsoft.com/office/drawing/2014/main" id="{580946E1-6BC9-4EEE-AE4C-F8F08C8F1C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801860" y="187393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74">
              <a:extLst>
                <a:ext uri="{FF2B5EF4-FFF2-40B4-BE49-F238E27FC236}">
                  <a16:creationId xmlns:a16="http://schemas.microsoft.com/office/drawing/2014/main" id="{06858C12-FAE6-4F6D-AAD0-BC164D3C6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822832" y="763091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85">
              <a:extLst>
                <a:ext uri="{FF2B5EF4-FFF2-40B4-BE49-F238E27FC236}">
                  <a16:creationId xmlns:a16="http://schemas.microsoft.com/office/drawing/2014/main" id="{FE64B3B9-8F70-4C7C-980A-CBFFDFB93D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846066" y="34025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87">
              <a:extLst>
                <a:ext uri="{FF2B5EF4-FFF2-40B4-BE49-F238E27FC236}">
                  <a16:creationId xmlns:a16="http://schemas.microsoft.com/office/drawing/2014/main" id="{88E77691-B7C1-4F5D-98EC-C5508CDFB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11402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88">
              <a:extLst>
                <a:ext uri="{FF2B5EF4-FFF2-40B4-BE49-F238E27FC236}">
                  <a16:creationId xmlns:a16="http://schemas.microsoft.com/office/drawing/2014/main" id="{22997A7B-4811-4158-8F88-483925650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879430" y="116138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94">
              <a:extLst>
                <a:ext uri="{FF2B5EF4-FFF2-40B4-BE49-F238E27FC236}">
                  <a16:creationId xmlns:a16="http://schemas.microsoft.com/office/drawing/2014/main" id="{B15258A7-A882-4D79-B870-C92A57D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64748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97">
              <a:extLst>
                <a:ext uri="{FF2B5EF4-FFF2-40B4-BE49-F238E27FC236}">
                  <a16:creationId xmlns:a16="http://schemas.microsoft.com/office/drawing/2014/main" id="{CF3D5844-0132-49FA-BD1E-5263802F47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59415" y="1756925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99">
              <a:extLst>
                <a:ext uri="{FF2B5EF4-FFF2-40B4-BE49-F238E27FC236}">
                  <a16:creationId xmlns:a16="http://schemas.microsoft.com/office/drawing/2014/main" id="{86FC694B-4A70-4160-A64D-DA282DE95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44896" y="1960730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01">
              <a:extLst>
                <a:ext uri="{FF2B5EF4-FFF2-40B4-BE49-F238E27FC236}">
                  <a16:creationId xmlns:a16="http://schemas.microsoft.com/office/drawing/2014/main" id="{A399F043-AB24-4109-800A-BD94939A4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72093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02">
              <a:extLst>
                <a:ext uri="{FF2B5EF4-FFF2-40B4-BE49-F238E27FC236}">
                  <a16:creationId xmlns:a16="http://schemas.microsoft.com/office/drawing/2014/main" id="{796159AE-3178-456B-B411-196E260E5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92750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03">
              <a:extLst>
                <a:ext uri="{FF2B5EF4-FFF2-40B4-BE49-F238E27FC236}">
                  <a16:creationId xmlns:a16="http://schemas.microsoft.com/office/drawing/2014/main" id="{B0562100-3934-4A15-8C23-D55F111D9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90347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13">
              <a:extLst>
                <a:ext uri="{FF2B5EF4-FFF2-40B4-BE49-F238E27FC236}">
                  <a16:creationId xmlns:a16="http://schemas.microsoft.com/office/drawing/2014/main" id="{B1A3BF1A-EF96-468A-B04F-AFDF6621D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54699" y="201088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17">
              <a:extLst>
                <a:ext uri="{FF2B5EF4-FFF2-40B4-BE49-F238E27FC236}">
                  <a16:creationId xmlns:a16="http://schemas.microsoft.com/office/drawing/2014/main" id="{6DD7C928-63AE-4BCB-9843-570F9E04E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2350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18">
              <a:extLst>
                <a:ext uri="{FF2B5EF4-FFF2-40B4-BE49-F238E27FC236}">
                  <a16:creationId xmlns:a16="http://schemas.microsoft.com/office/drawing/2014/main" id="{5AC011E4-1DCA-418C-8008-AE4E1E61D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58870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19">
              <a:extLst>
                <a:ext uri="{FF2B5EF4-FFF2-40B4-BE49-F238E27FC236}">
                  <a16:creationId xmlns:a16="http://schemas.microsoft.com/office/drawing/2014/main" id="{5B2D3B89-E1F5-40D8-AEC0-8E7B2E67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5741" y="43473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36">
              <a:extLst>
                <a:ext uri="{FF2B5EF4-FFF2-40B4-BE49-F238E27FC236}">
                  <a16:creationId xmlns:a16="http://schemas.microsoft.com/office/drawing/2014/main" id="{DBB111D7-2067-4503-A6F9-647407E18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505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37">
              <a:extLst>
                <a:ext uri="{FF2B5EF4-FFF2-40B4-BE49-F238E27FC236}">
                  <a16:creationId xmlns:a16="http://schemas.microsoft.com/office/drawing/2014/main" id="{20B3ED41-DE4C-4CE7-A8DE-B4ED03137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10" y="158864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38">
              <a:extLst>
                <a:ext uri="{FF2B5EF4-FFF2-40B4-BE49-F238E27FC236}">
                  <a16:creationId xmlns:a16="http://schemas.microsoft.com/office/drawing/2014/main" id="{11F9FD14-D3BA-43C4-96E8-5D5EE6AF31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1645" y="607297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39">
              <a:extLst>
                <a:ext uri="{FF2B5EF4-FFF2-40B4-BE49-F238E27FC236}">
                  <a16:creationId xmlns:a16="http://schemas.microsoft.com/office/drawing/2014/main" id="{F4EE6DAD-6518-47B6-A04F-484A16267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950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43">
              <a:extLst>
                <a:ext uri="{FF2B5EF4-FFF2-40B4-BE49-F238E27FC236}">
                  <a16:creationId xmlns:a16="http://schemas.microsoft.com/office/drawing/2014/main" id="{B6867974-B4C0-48AA-A205-B435998B74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20791" y="1074883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44">
              <a:extLst>
                <a:ext uri="{FF2B5EF4-FFF2-40B4-BE49-F238E27FC236}">
                  <a16:creationId xmlns:a16="http://schemas.microsoft.com/office/drawing/2014/main" id="{21F27A0E-A6C1-4AFE-8CBA-28E4FE70B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3458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45">
              <a:extLst>
                <a:ext uri="{FF2B5EF4-FFF2-40B4-BE49-F238E27FC236}">
                  <a16:creationId xmlns:a16="http://schemas.microsoft.com/office/drawing/2014/main" id="{AAA114B9-98D7-4840-8602-457F0741B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7528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8">
              <a:extLst>
                <a:ext uri="{FF2B5EF4-FFF2-40B4-BE49-F238E27FC236}">
                  <a16:creationId xmlns:a16="http://schemas.microsoft.com/office/drawing/2014/main" id="{4E9E63DF-694C-4693-8D8B-0275BB744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1238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8">
              <a:extLst>
                <a:ext uri="{FF2B5EF4-FFF2-40B4-BE49-F238E27FC236}">
                  <a16:creationId xmlns:a16="http://schemas.microsoft.com/office/drawing/2014/main" id="{2A55A10A-49CA-42B6-84C9-8A1A1596D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28159" y="669354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BA32EFE0-CF56-41AD-AD60-AE23F78C6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231" y="2952974"/>
            <a:ext cx="5317269" cy="299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00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5303AB5-2C42-4E95-BB2E-1EC2774A5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800" y="502920"/>
            <a:ext cx="58197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Και φυσικά…χορέψαμε</a:t>
            </a:r>
            <a:r>
              <a:rPr lang="fr-FR" dirty="0"/>
              <a:t>,</a:t>
            </a:r>
            <a:r>
              <a:rPr lang="el-GR" dirty="0"/>
              <a:t> τραγουδήσαμε και διασκεδάσαμε…!</a:t>
            </a:r>
          </a:p>
        </p:txBody>
      </p:sp>
      <p:pic>
        <p:nvPicPr>
          <p:cNvPr id="4" name="video-1624401164">
            <a:hlinkClick r:id="" action="ppaction://media"/>
            <a:extLst>
              <a:ext uri="{FF2B5EF4-FFF2-40B4-BE49-F238E27FC236}">
                <a16:creationId xmlns:a16="http://schemas.microsoft.com/office/drawing/2014/main" id="{870A12B6-1062-4A47-A77B-B0334C73CD8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0224" y="138112"/>
            <a:ext cx="6581776" cy="6581775"/>
          </a:xfr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A653B54-83FF-468D-8A7E-7FD587B0AC21}"/>
              </a:ext>
            </a:extLst>
          </p:cNvPr>
          <p:cNvSpPr/>
          <p:nvPr/>
        </p:nvSpPr>
        <p:spPr>
          <a:xfrm rot="19832846">
            <a:off x="56704" y="1922047"/>
            <a:ext cx="3432220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J</a:t>
            </a:r>
          </a:p>
          <a:p>
            <a:pPr algn="ctr"/>
            <a:r>
              <a:rPr lang="fr-FR" sz="40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E</a:t>
            </a:r>
          </a:p>
          <a:p>
            <a:pPr algn="ctr"/>
            <a:r>
              <a:rPr lang="fr-FR" sz="40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 </a:t>
            </a:r>
          </a:p>
          <a:p>
            <a:pPr algn="ctr"/>
            <a:r>
              <a:rPr lang="fr-FR" sz="40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V</a:t>
            </a:r>
          </a:p>
          <a:p>
            <a:pPr algn="ctr"/>
            <a:r>
              <a:rPr lang="fr-FR" sz="40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E</a:t>
            </a:r>
          </a:p>
          <a:p>
            <a:pPr algn="ctr"/>
            <a:r>
              <a:rPr lang="fr-FR" sz="40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U</a:t>
            </a:r>
          </a:p>
          <a:p>
            <a:pPr algn="ctr"/>
            <a:r>
              <a:rPr lang="fr-FR" sz="40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X</a:t>
            </a:r>
          </a:p>
          <a:p>
            <a:pPr algn="ctr"/>
            <a:r>
              <a:rPr lang="fr-FR" sz="40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!</a:t>
            </a:r>
            <a:endParaRPr lang="el-GR" sz="40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867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4" name="Group 7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3085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6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8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9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0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1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2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3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4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5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6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7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8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9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0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1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2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3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4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5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6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7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8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9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0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1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2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3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4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5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6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7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8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9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0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1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2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3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4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5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6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7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8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9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0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1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2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3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4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5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6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7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8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9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40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41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3142" name="Rectangle 137">
            <a:extLst>
              <a:ext uri="{FF2B5EF4-FFF2-40B4-BE49-F238E27FC236}">
                <a16:creationId xmlns:a16="http://schemas.microsoft.com/office/drawing/2014/main" id="{0B7ED827-06A5-4778-9BB3-74A28B33D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3" name="Rectangle 139">
            <a:extLst>
              <a:ext uri="{FF2B5EF4-FFF2-40B4-BE49-F238E27FC236}">
                <a16:creationId xmlns:a16="http://schemas.microsoft.com/office/drawing/2014/main" id="{D699C7C3-AA26-499B-BAF7-AA8B95CA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Τίτλος 3">
            <a:extLst>
              <a:ext uri="{FF2B5EF4-FFF2-40B4-BE49-F238E27FC236}">
                <a16:creationId xmlns:a16="http://schemas.microsoft.com/office/drawing/2014/main" id="{93B1290E-7FEC-4267-A1C2-D46CBF5FA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1" y="498508"/>
            <a:ext cx="8799468" cy="135077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EABD46F8-DB46-4291-9AAA-77A9EDEEB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90011" y="1856368"/>
            <a:ext cx="10393012" cy="4120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C74222D6-3DD3-416B-A336-50CABED05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89221" y="-25700"/>
            <a:ext cx="1295629" cy="6861081"/>
            <a:chOff x="10389221" y="-25700"/>
            <a:chExt cx="1295629" cy="6861081"/>
          </a:xfrm>
        </p:grpSpPr>
        <p:sp>
          <p:nvSpPr>
            <p:cNvPr id="145" name="Freeform 26">
              <a:extLst>
                <a:ext uri="{FF2B5EF4-FFF2-40B4-BE49-F238E27FC236}">
                  <a16:creationId xmlns:a16="http://schemas.microsoft.com/office/drawing/2014/main" id="{FA339884-511E-44C2-9FD8-CD1A7F810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81877" y="1395534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28">
              <a:extLst>
                <a:ext uri="{FF2B5EF4-FFF2-40B4-BE49-F238E27FC236}">
                  <a16:creationId xmlns:a16="http://schemas.microsoft.com/office/drawing/2014/main" id="{7A9C8AB8-5E02-4F22-A29C-0D2FA1A51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9437" y="1610044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30">
              <a:extLst>
                <a:ext uri="{FF2B5EF4-FFF2-40B4-BE49-F238E27FC236}">
                  <a16:creationId xmlns:a16="http://schemas.microsoft.com/office/drawing/2014/main" id="{C1FF341F-D425-43F9-B7BC-E402B873B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34687" y="1153146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43">
              <a:extLst>
                <a:ext uri="{FF2B5EF4-FFF2-40B4-BE49-F238E27FC236}">
                  <a16:creationId xmlns:a16="http://schemas.microsoft.com/office/drawing/2014/main" id="{5E28B171-2E71-4639-87DB-DCD1BEDE0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8679" y="861035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51">
              <a:extLst>
                <a:ext uri="{FF2B5EF4-FFF2-40B4-BE49-F238E27FC236}">
                  <a16:creationId xmlns:a16="http://schemas.microsoft.com/office/drawing/2014/main" id="{5961C71A-41B1-47B7-B6D2-F6DC45E4F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1648" y="1015451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52">
              <a:extLst>
                <a:ext uri="{FF2B5EF4-FFF2-40B4-BE49-F238E27FC236}">
                  <a16:creationId xmlns:a16="http://schemas.microsoft.com/office/drawing/2014/main" id="{3BCF2E6D-B984-44D2-A12D-DFEBF8FCE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18653" y="451020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53">
              <a:extLst>
                <a:ext uri="{FF2B5EF4-FFF2-40B4-BE49-F238E27FC236}">
                  <a16:creationId xmlns:a16="http://schemas.microsoft.com/office/drawing/2014/main" id="{1AD1D1A9-43BE-4CAD-9B9F-2408476B3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9734" y="1254224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54">
              <a:extLst>
                <a:ext uri="{FF2B5EF4-FFF2-40B4-BE49-F238E27FC236}">
                  <a16:creationId xmlns:a16="http://schemas.microsoft.com/office/drawing/2014/main" id="{C899F5E7-A16E-47C9-9D5A-0DFBCE0D2F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5581" y="614648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55">
              <a:extLst>
                <a:ext uri="{FF2B5EF4-FFF2-40B4-BE49-F238E27FC236}">
                  <a16:creationId xmlns:a16="http://schemas.microsoft.com/office/drawing/2014/main" id="{92DA2575-194D-4828-9B8D-3C571281C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9594" y="146382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57">
              <a:extLst>
                <a:ext uri="{FF2B5EF4-FFF2-40B4-BE49-F238E27FC236}">
                  <a16:creationId xmlns:a16="http://schemas.microsoft.com/office/drawing/2014/main" id="{4D106401-28FD-4DB9-9517-096A962DB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5743" y="1673570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59">
              <a:extLst>
                <a:ext uri="{FF2B5EF4-FFF2-40B4-BE49-F238E27FC236}">
                  <a16:creationId xmlns:a16="http://schemas.microsoft.com/office/drawing/2014/main" id="{2B352C24-658B-4612-A71D-6608DC495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0897" y="20801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8">
              <a:extLst>
                <a:ext uri="{FF2B5EF4-FFF2-40B4-BE49-F238E27FC236}">
                  <a16:creationId xmlns:a16="http://schemas.microsoft.com/office/drawing/2014/main" id="{37C40023-71E9-4D82-952B-2279271B27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5959" y="721463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9">
              <a:extLst>
                <a:ext uri="{FF2B5EF4-FFF2-40B4-BE49-F238E27FC236}">
                  <a16:creationId xmlns:a16="http://schemas.microsoft.com/office/drawing/2014/main" id="{882C4F8E-212D-4C8B-837B-564C87BF9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68331" y="95250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80">
              <a:extLst>
                <a:ext uri="{FF2B5EF4-FFF2-40B4-BE49-F238E27FC236}">
                  <a16:creationId xmlns:a16="http://schemas.microsoft.com/office/drawing/2014/main" id="{E79AB689-B55B-42A8-B1C2-AB544C4C2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62990" y="1190303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82">
              <a:extLst>
                <a:ext uri="{FF2B5EF4-FFF2-40B4-BE49-F238E27FC236}">
                  <a16:creationId xmlns:a16="http://schemas.microsoft.com/office/drawing/2014/main" id="{87995B76-912B-4B71-BAEC-3AD3440A7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76241" y="55112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83">
              <a:extLst>
                <a:ext uri="{FF2B5EF4-FFF2-40B4-BE49-F238E27FC236}">
                  <a16:creationId xmlns:a16="http://schemas.microsoft.com/office/drawing/2014/main" id="{56F078EA-9BB5-49B0-9C11-1BBFD3B18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95663" y="1739839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84">
              <a:extLst>
                <a:ext uri="{FF2B5EF4-FFF2-40B4-BE49-F238E27FC236}">
                  <a16:creationId xmlns:a16="http://schemas.microsoft.com/office/drawing/2014/main" id="{5AAFAE34-507A-4988-8673-E84AD31B6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7449" y="516877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86">
              <a:extLst>
                <a:ext uri="{FF2B5EF4-FFF2-40B4-BE49-F238E27FC236}">
                  <a16:creationId xmlns:a16="http://schemas.microsoft.com/office/drawing/2014/main" id="{CEBCACAD-6BEA-45E7-93CC-CE382B09B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8351" y="76410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89">
              <a:extLst>
                <a:ext uri="{FF2B5EF4-FFF2-40B4-BE49-F238E27FC236}">
                  <a16:creationId xmlns:a16="http://schemas.microsoft.com/office/drawing/2014/main" id="{0B74424A-FE1A-495D-BB66-700F57F93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02221" y="1453765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90">
              <a:extLst>
                <a:ext uri="{FF2B5EF4-FFF2-40B4-BE49-F238E27FC236}">
                  <a16:creationId xmlns:a16="http://schemas.microsoft.com/office/drawing/2014/main" id="{84FBE729-D35E-4539-A94C-D1EC07FA3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0073" y="2076674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05">
              <a:extLst>
                <a:ext uri="{FF2B5EF4-FFF2-40B4-BE49-F238E27FC236}">
                  <a16:creationId xmlns:a16="http://schemas.microsoft.com/office/drawing/2014/main" id="{4DAC9156-4609-4037-B312-F2E030CA6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80014" y="-1763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06">
              <a:extLst>
                <a:ext uri="{FF2B5EF4-FFF2-40B4-BE49-F238E27FC236}">
                  <a16:creationId xmlns:a16="http://schemas.microsoft.com/office/drawing/2014/main" id="{4B7CA784-1C4B-433A-8833-8228428A1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83117" y="5894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08">
              <a:extLst>
                <a:ext uri="{FF2B5EF4-FFF2-40B4-BE49-F238E27FC236}">
                  <a16:creationId xmlns:a16="http://schemas.microsoft.com/office/drawing/2014/main" id="{5772A6DC-433D-4C66-94CF-3B0BF4A78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80788" y="1199331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09">
              <a:extLst>
                <a:ext uri="{FF2B5EF4-FFF2-40B4-BE49-F238E27FC236}">
                  <a16:creationId xmlns:a16="http://schemas.microsoft.com/office/drawing/2014/main" id="{9AEDDF38-28A5-4BE0-9D89-103D7B856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63985" y="170065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10">
              <a:extLst>
                <a:ext uri="{FF2B5EF4-FFF2-40B4-BE49-F238E27FC236}">
                  <a16:creationId xmlns:a16="http://schemas.microsoft.com/office/drawing/2014/main" id="{3B3383B5-661F-41F1-B6B9-7D7934370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60841" y="341651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11">
              <a:extLst>
                <a:ext uri="{FF2B5EF4-FFF2-40B4-BE49-F238E27FC236}">
                  <a16:creationId xmlns:a16="http://schemas.microsoft.com/office/drawing/2014/main" id="{89C0BBC9-9EF7-4CEC-941A-583449D89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62040" y="1429151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12">
              <a:extLst>
                <a:ext uri="{FF2B5EF4-FFF2-40B4-BE49-F238E27FC236}">
                  <a16:creationId xmlns:a16="http://schemas.microsoft.com/office/drawing/2014/main" id="{4914B414-E31D-4FA7-AFFC-54126C26C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96025" y="101668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22">
              <a:extLst>
                <a:ext uri="{FF2B5EF4-FFF2-40B4-BE49-F238E27FC236}">
                  <a16:creationId xmlns:a16="http://schemas.microsoft.com/office/drawing/2014/main" id="{2117FC9E-CE63-4248-B2B8-7B98343CB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57475" y="156300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23">
              <a:extLst>
                <a:ext uri="{FF2B5EF4-FFF2-40B4-BE49-F238E27FC236}">
                  <a16:creationId xmlns:a16="http://schemas.microsoft.com/office/drawing/2014/main" id="{0B63E4C0-854D-4279-9F72-FF6DA5C3E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42553" y="214054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30">
              <a:extLst>
                <a:ext uri="{FF2B5EF4-FFF2-40B4-BE49-F238E27FC236}">
                  <a16:creationId xmlns:a16="http://schemas.microsoft.com/office/drawing/2014/main" id="{79093762-4747-4FAF-8EE1-CDE89390F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61091" y="58571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31">
              <a:extLst>
                <a:ext uri="{FF2B5EF4-FFF2-40B4-BE49-F238E27FC236}">
                  <a16:creationId xmlns:a16="http://schemas.microsoft.com/office/drawing/2014/main" id="{017A8210-111D-450F-9383-103589E20B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29592" y="1058290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32">
              <a:extLst>
                <a:ext uri="{FF2B5EF4-FFF2-40B4-BE49-F238E27FC236}">
                  <a16:creationId xmlns:a16="http://schemas.microsoft.com/office/drawing/2014/main" id="{535F5968-5B15-40CC-AEC1-43A646E22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52055" y="178946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35">
              <a:extLst>
                <a:ext uri="{FF2B5EF4-FFF2-40B4-BE49-F238E27FC236}">
                  <a16:creationId xmlns:a16="http://schemas.microsoft.com/office/drawing/2014/main" id="{245740C8-042F-4E2E-BAB9-CD84ABFE5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16931" y="828632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41">
              <a:extLst>
                <a:ext uri="{FF2B5EF4-FFF2-40B4-BE49-F238E27FC236}">
                  <a16:creationId xmlns:a16="http://schemas.microsoft.com/office/drawing/2014/main" id="{55E86D9A-DB24-4298-BBDA-BD9D90407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41679" y="1292398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31">
              <a:extLst>
                <a:ext uri="{FF2B5EF4-FFF2-40B4-BE49-F238E27FC236}">
                  <a16:creationId xmlns:a16="http://schemas.microsoft.com/office/drawing/2014/main" id="{33FD4970-3FA9-4E6C-BBD8-8B9687A510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7586" y="6281545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41">
              <a:extLst>
                <a:ext uri="{FF2B5EF4-FFF2-40B4-BE49-F238E27FC236}">
                  <a16:creationId xmlns:a16="http://schemas.microsoft.com/office/drawing/2014/main" id="{FE3D2C4D-D2D5-4671-93F1-BC3893A7D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60398" y="6279131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49">
              <a:extLst>
                <a:ext uri="{FF2B5EF4-FFF2-40B4-BE49-F238E27FC236}">
                  <a16:creationId xmlns:a16="http://schemas.microsoft.com/office/drawing/2014/main" id="{B47651FA-3815-4ABD-91EF-AE2A66B92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31280" y="650834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70">
              <a:extLst>
                <a:ext uri="{FF2B5EF4-FFF2-40B4-BE49-F238E27FC236}">
                  <a16:creationId xmlns:a16="http://schemas.microsoft.com/office/drawing/2014/main" id="{5D9A1038-301A-4E50-8C33-BCF9A9D69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859" y="6246637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85">
              <a:extLst>
                <a:ext uri="{FF2B5EF4-FFF2-40B4-BE49-F238E27FC236}">
                  <a16:creationId xmlns:a16="http://schemas.microsoft.com/office/drawing/2014/main" id="{6FD82931-556E-4A4D-B2A3-D42D891DF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5264" y="6435018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87">
              <a:extLst>
                <a:ext uri="{FF2B5EF4-FFF2-40B4-BE49-F238E27FC236}">
                  <a16:creationId xmlns:a16="http://schemas.microsoft.com/office/drawing/2014/main" id="{99FBB68C-08D3-4160-A767-E68978891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32743" y="6658052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17">
              <a:extLst>
                <a:ext uri="{FF2B5EF4-FFF2-40B4-BE49-F238E27FC236}">
                  <a16:creationId xmlns:a16="http://schemas.microsoft.com/office/drawing/2014/main" id="{777DFD76-E5B3-4A82-8214-951FE459A1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39499" y="5977372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18">
              <a:extLst>
                <a:ext uri="{FF2B5EF4-FFF2-40B4-BE49-F238E27FC236}">
                  <a16:creationId xmlns:a16="http://schemas.microsoft.com/office/drawing/2014/main" id="{CB909E68-8C7F-4E27-AEC1-6FBF9C96A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29863" y="6535112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19">
              <a:extLst>
                <a:ext uri="{FF2B5EF4-FFF2-40B4-BE49-F238E27FC236}">
                  <a16:creationId xmlns:a16="http://schemas.microsoft.com/office/drawing/2014/main" id="{1DF0F915-CD08-4629-9C3C-982B4B2C1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6930" y="6276285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39">
              <a:extLst>
                <a:ext uri="{FF2B5EF4-FFF2-40B4-BE49-F238E27FC236}">
                  <a16:creationId xmlns:a16="http://schemas.microsoft.com/office/drawing/2014/main" id="{53A74448-7EA6-40C8-AA97-893931279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03615" y="66560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44">
              <a:extLst>
                <a:ext uri="{FF2B5EF4-FFF2-40B4-BE49-F238E27FC236}">
                  <a16:creationId xmlns:a16="http://schemas.microsoft.com/office/drawing/2014/main" id="{D66A25B3-9238-4DC9-AFB2-77F1D9DB87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63747" y="6176833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45">
              <a:extLst>
                <a:ext uri="{FF2B5EF4-FFF2-40B4-BE49-F238E27FC236}">
                  <a16:creationId xmlns:a16="http://schemas.microsoft.com/office/drawing/2014/main" id="{13FAE2DF-35F2-49A8-B36D-196F806DD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81343" y="6466251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06">
              <a:extLst>
                <a:ext uri="{FF2B5EF4-FFF2-40B4-BE49-F238E27FC236}">
                  <a16:creationId xmlns:a16="http://schemas.microsoft.com/office/drawing/2014/main" id="{1F8E6DDD-318D-4D56-9188-045E42CD9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1728" y="665475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85">
              <a:extLst>
                <a:ext uri="{FF2B5EF4-FFF2-40B4-BE49-F238E27FC236}">
                  <a16:creationId xmlns:a16="http://schemas.microsoft.com/office/drawing/2014/main" id="{EEF60F98-9D69-48CB-8D13-83775A9A7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0262" y="6723023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26">
              <a:extLst>
                <a:ext uri="{FF2B5EF4-FFF2-40B4-BE49-F238E27FC236}">
                  <a16:creationId xmlns:a16="http://schemas.microsoft.com/office/drawing/2014/main" id="{83F0063E-E2D1-4A5F-976D-A89104D4F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2707" y="41345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26">
              <a:extLst>
                <a:ext uri="{FF2B5EF4-FFF2-40B4-BE49-F238E27FC236}">
                  <a16:creationId xmlns:a16="http://schemas.microsoft.com/office/drawing/2014/main" id="{C0B342FE-E87B-40E9-8BA7-10BBE29C1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66406" y="18547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26">
              <a:extLst>
                <a:ext uri="{FF2B5EF4-FFF2-40B4-BE49-F238E27FC236}">
                  <a16:creationId xmlns:a16="http://schemas.microsoft.com/office/drawing/2014/main" id="{4448C0DF-F940-4089-AE2B-B21990D7D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41446" y="3147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26">
              <a:extLst>
                <a:ext uri="{FF2B5EF4-FFF2-40B4-BE49-F238E27FC236}">
                  <a16:creationId xmlns:a16="http://schemas.microsoft.com/office/drawing/2014/main" id="{F93D4F95-2369-414A-BE2D-4969E1698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98569" y="600633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26">
              <a:extLst>
                <a:ext uri="{FF2B5EF4-FFF2-40B4-BE49-F238E27FC236}">
                  <a16:creationId xmlns:a16="http://schemas.microsoft.com/office/drawing/2014/main" id="{59E9080B-466F-4D31-A86B-9BD62A401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5325" y="601341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31">
              <a:extLst>
                <a:ext uri="{FF2B5EF4-FFF2-40B4-BE49-F238E27FC236}">
                  <a16:creationId xmlns:a16="http://schemas.microsoft.com/office/drawing/2014/main" id="{621AC61B-2535-41ED-BDD1-8D8B46BF9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5451" y="604240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31">
              <a:extLst>
                <a:ext uri="{FF2B5EF4-FFF2-40B4-BE49-F238E27FC236}">
                  <a16:creationId xmlns:a16="http://schemas.microsoft.com/office/drawing/2014/main" id="{CC65F638-D018-448D-BB7A-838AE66EA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59957" y="599219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87">
              <a:extLst>
                <a:ext uri="{FF2B5EF4-FFF2-40B4-BE49-F238E27FC236}">
                  <a16:creationId xmlns:a16="http://schemas.microsoft.com/office/drawing/2014/main" id="{B657AFBF-5C3C-411D-B6EE-8FBB4FE2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93402" y="600970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59">
              <a:extLst>
                <a:ext uri="{FF2B5EF4-FFF2-40B4-BE49-F238E27FC236}">
                  <a16:creationId xmlns:a16="http://schemas.microsoft.com/office/drawing/2014/main" id="{3B3ADA3B-B1DD-4145-93A7-9323BC17C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69674" y="335667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59">
              <a:extLst>
                <a:ext uri="{FF2B5EF4-FFF2-40B4-BE49-F238E27FC236}">
                  <a16:creationId xmlns:a16="http://schemas.microsoft.com/office/drawing/2014/main" id="{A14B0FAF-3274-4C2F-8008-21E0A7343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07348" y="837823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4" name="Freeform 10">
            <a:extLst>
              <a:ext uri="{FF2B5EF4-FFF2-40B4-BE49-F238E27FC236}">
                <a16:creationId xmlns:a16="http://schemas.microsoft.com/office/drawing/2014/main" id="{FC761035-E33B-4031-8149-71FAD1865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595444" y="116773"/>
            <a:ext cx="138242" cy="88130"/>
          </a:xfrm>
          <a:custGeom>
            <a:avLst/>
            <a:gdLst>
              <a:gd name="T0" fmla="*/ 22 w 42"/>
              <a:gd name="T1" fmla="*/ 0 h 29"/>
              <a:gd name="T2" fmla="*/ 14 w 42"/>
              <a:gd name="T3" fmla="*/ 25 h 29"/>
              <a:gd name="T4" fmla="*/ 22 w 42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29">
                <a:moveTo>
                  <a:pt x="22" y="0"/>
                </a:moveTo>
                <a:cubicBezTo>
                  <a:pt x="42" y="7"/>
                  <a:pt x="28" y="29"/>
                  <a:pt x="14" y="25"/>
                </a:cubicBezTo>
                <a:cubicBezTo>
                  <a:pt x="0" y="18"/>
                  <a:pt x="8" y="1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" name="Freeform 15">
            <a:extLst>
              <a:ext uri="{FF2B5EF4-FFF2-40B4-BE49-F238E27FC236}">
                <a16:creationId xmlns:a16="http://schemas.microsoft.com/office/drawing/2014/main" id="{79BFF3ED-9C9F-4830-AD98-B8FB14E52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633532" y="666859"/>
            <a:ext cx="121406" cy="72626"/>
          </a:xfrm>
          <a:custGeom>
            <a:avLst/>
            <a:gdLst>
              <a:gd name="T0" fmla="*/ 16 w 37"/>
              <a:gd name="T1" fmla="*/ 0 h 24"/>
              <a:gd name="T2" fmla="*/ 11 w 37"/>
              <a:gd name="T3" fmla="*/ 24 h 24"/>
              <a:gd name="T4" fmla="*/ 16 w 37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4">
                <a:moveTo>
                  <a:pt x="16" y="0"/>
                </a:moveTo>
                <a:cubicBezTo>
                  <a:pt x="37" y="6"/>
                  <a:pt x="30" y="20"/>
                  <a:pt x="11" y="24"/>
                </a:cubicBezTo>
                <a:cubicBezTo>
                  <a:pt x="0" y="17"/>
                  <a:pt x="5" y="3"/>
                  <a:pt x="1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8" name="Freeform 23">
            <a:extLst>
              <a:ext uri="{FF2B5EF4-FFF2-40B4-BE49-F238E27FC236}">
                <a16:creationId xmlns:a16="http://schemas.microsoft.com/office/drawing/2014/main" id="{CA7AB8D6-84A6-4769-B281-9613C472F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594653" y="911827"/>
            <a:ext cx="134697" cy="81603"/>
          </a:xfrm>
          <a:custGeom>
            <a:avLst/>
            <a:gdLst>
              <a:gd name="T0" fmla="*/ 19 w 41"/>
              <a:gd name="T1" fmla="*/ 0 h 27"/>
              <a:gd name="T2" fmla="*/ 8 w 41"/>
              <a:gd name="T3" fmla="*/ 20 h 27"/>
              <a:gd name="T4" fmla="*/ 19 w 41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27">
                <a:moveTo>
                  <a:pt x="19" y="0"/>
                </a:moveTo>
                <a:cubicBezTo>
                  <a:pt x="41" y="10"/>
                  <a:pt x="28" y="27"/>
                  <a:pt x="8" y="20"/>
                </a:cubicBezTo>
                <a:cubicBezTo>
                  <a:pt x="0" y="8"/>
                  <a:pt x="7" y="2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0" name="Freeform 22">
            <a:extLst>
              <a:ext uri="{FF2B5EF4-FFF2-40B4-BE49-F238E27FC236}">
                <a16:creationId xmlns:a16="http://schemas.microsoft.com/office/drawing/2014/main" id="{318C324D-735D-4AF9-A1B4-B3677F6AB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580966" y="1124393"/>
            <a:ext cx="150648" cy="99554"/>
          </a:xfrm>
          <a:custGeom>
            <a:avLst/>
            <a:gdLst>
              <a:gd name="T0" fmla="*/ 26 w 46"/>
              <a:gd name="T1" fmla="*/ 0 h 33"/>
              <a:gd name="T2" fmla="*/ 38 w 46"/>
              <a:gd name="T3" fmla="*/ 22 h 33"/>
              <a:gd name="T4" fmla="*/ 26 w 46"/>
              <a:gd name="T5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33">
                <a:moveTo>
                  <a:pt x="26" y="0"/>
                </a:moveTo>
                <a:cubicBezTo>
                  <a:pt x="29" y="0"/>
                  <a:pt x="46" y="16"/>
                  <a:pt x="38" y="22"/>
                </a:cubicBezTo>
                <a:cubicBezTo>
                  <a:pt x="16" y="33"/>
                  <a:pt x="0" y="5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" name="Freeform 27">
            <a:extLst>
              <a:ext uri="{FF2B5EF4-FFF2-40B4-BE49-F238E27FC236}">
                <a16:creationId xmlns:a16="http://schemas.microsoft.com/office/drawing/2014/main" id="{DB165AB7-8D0A-4EE6-B54B-A4729008F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590713" y="1745590"/>
            <a:ext cx="131153" cy="93843"/>
          </a:xfrm>
          <a:custGeom>
            <a:avLst/>
            <a:gdLst>
              <a:gd name="T0" fmla="*/ 22 w 40"/>
              <a:gd name="T1" fmla="*/ 0 h 31"/>
              <a:gd name="T2" fmla="*/ 16 w 40"/>
              <a:gd name="T3" fmla="*/ 25 h 31"/>
              <a:gd name="T4" fmla="*/ 22 w 40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31">
                <a:moveTo>
                  <a:pt x="22" y="0"/>
                </a:moveTo>
                <a:cubicBezTo>
                  <a:pt x="39" y="3"/>
                  <a:pt x="40" y="31"/>
                  <a:pt x="16" y="25"/>
                </a:cubicBezTo>
                <a:cubicBezTo>
                  <a:pt x="0" y="7"/>
                  <a:pt x="13" y="4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FBE1AE0-240A-4CAC-919D-1560B84D18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4261" y="2340596"/>
            <a:ext cx="4433790" cy="3195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  <a:p>
            <a:r>
              <a:rPr lang="en-US" dirty="0"/>
              <a:t>Σας </a:t>
            </a:r>
            <a:r>
              <a:rPr lang="en-US" dirty="0" err="1"/>
              <a:t>ευχ</a:t>
            </a:r>
            <a:r>
              <a:rPr lang="en-US" dirty="0"/>
              <a:t>αριστώ πολύ για την υπέροχη χρονιά!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80" name="Picture 8" descr="Καλώς ήρθες Καλοκαίρι 2020.!(Εικόνες.Τοπ) - eikones top">
            <a:extLst>
              <a:ext uri="{FF2B5EF4-FFF2-40B4-BE49-F238E27FC236}">
                <a16:creationId xmlns:a16="http://schemas.microsoft.com/office/drawing/2014/main" id="{E9EF7F61-6876-4E37-82BB-8299C89A42F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4279" y="3446823"/>
            <a:ext cx="2406419" cy="240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Μοντάζ φωτογραφιών bonnes vacances - Pixiz">
            <a:extLst>
              <a:ext uri="{FF2B5EF4-FFF2-40B4-BE49-F238E27FC236}">
                <a16:creationId xmlns:a16="http://schemas.microsoft.com/office/drawing/2014/main" id="{7EFAA4B5-769D-431E-AA0A-04328394C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9348" y="3461681"/>
            <a:ext cx="3631377" cy="249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91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oup 200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202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0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1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2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3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4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5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6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7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8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9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0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1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2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3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4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5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6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7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8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60" name="Rectangle 259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68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6070DF15-E754-42BB-9A78-F070643B1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980" y="4519947"/>
            <a:ext cx="12208582" cy="23356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750D78A-C10E-41FE-9105-CE160310A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9331" y="4934601"/>
            <a:ext cx="8031961" cy="8823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aseline="30000"/>
              <a:t>2eme</a:t>
            </a:r>
            <a:r>
              <a:rPr lang="en-US" sz="4400"/>
              <a:t> école de Panaitolio</a:t>
            </a:r>
          </a:p>
        </p:txBody>
      </p:sp>
      <p:pic>
        <p:nvPicPr>
          <p:cNvPr id="1028" name="Picture 4" descr="Δολιοφθορές στο 2ο Δημοτικό Σχολείο Παναιτωλίου – Karvasaras – Ειδήσεις από  την Δυτική Ελλάδα και όλο τον κόσμο">
            <a:extLst>
              <a:ext uri="{FF2B5EF4-FFF2-40B4-BE49-F238E27FC236}">
                <a16:creationId xmlns:a16="http://schemas.microsoft.com/office/drawing/2014/main" id="{1021A266-C7CB-41A8-9C7A-F1875786E0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3" b="15168"/>
          <a:stretch/>
        </p:blipFill>
        <p:spPr bwMode="auto">
          <a:xfrm>
            <a:off x="-15059" y="1"/>
            <a:ext cx="12200741" cy="451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4" name="Group 263">
            <a:extLst>
              <a:ext uri="{FF2B5EF4-FFF2-40B4-BE49-F238E27FC236}">
                <a16:creationId xmlns:a16="http://schemas.microsoft.com/office/drawing/2014/main" id="{67A83510-2790-4866-911D-2E1588DF5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432" y="4252353"/>
            <a:ext cx="12157773" cy="494218"/>
            <a:chOff x="18956" y="5952517"/>
            <a:chExt cx="12157773" cy="494218"/>
          </a:xfrm>
          <a:solidFill>
            <a:schemeClr val="bg1"/>
          </a:solidFill>
        </p:grpSpPr>
        <p:sp>
          <p:nvSpPr>
            <p:cNvPr id="265" name="Freeform 10">
              <a:extLst>
                <a:ext uri="{FF2B5EF4-FFF2-40B4-BE49-F238E27FC236}">
                  <a16:creationId xmlns:a16="http://schemas.microsoft.com/office/drawing/2014/main" id="{DAB74ACE-7603-4829-88FE-C3C2B05EB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" name="Freeform 15">
              <a:extLst>
                <a:ext uri="{FF2B5EF4-FFF2-40B4-BE49-F238E27FC236}">
                  <a16:creationId xmlns:a16="http://schemas.microsoft.com/office/drawing/2014/main" id="{DE3E37A0-8723-42F4-9435-F06BD0191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" name="Freeform 18">
              <a:extLst>
                <a:ext uri="{FF2B5EF4-FFF2-40B4-BE49-F238E27FC236}">
                  <a16:creationId xmlns:a16="http://schemas.microsoft.com/office/drawing/2014/main" id="{0C5FE567-8965-4799-B1E6-8A6E1A848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8" name="Freeform 22">
              <a:extLst>
                <a:ext uri="{FF2B5EF4-FFF2-40B4-BE49-F238E27FC236}">
                  <a16:creationId xmlns:a16="http://schemas.microsoft.com/office/drawing/2014/main" id="{BA3FF2FD-6394-4F97-B186-BD4A98C61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9" name="Freeform 8">
              <a:extLst>
                <a:ext uri="{FF2B5EF4-FFF2-40B4-BE49-F238E27FC236}">
                  <a16:creationId xmlns:a16="http://schemas.microsoft.com/office/drawing/2014/main" id="{1A361C9F-AD97-4338-B557-8766AFD033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0" name="Freeform 19">
              <a:extLst>
                <a:ext uri="{FF2B5EF4-FFF2-40B4-BE49-F238E27FC236}">
                  <a16:creationId xmlns:a16="http://schemas.microsoft.com/office/drawing/2014/main" id="{F4FAA936-A80F-43B5-8A7D-17CC7CF77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1" name="Freeform 20">
              <a:extLst>
                <a:ext uri="{FF2B5EF4-FFF2-40B4-BE49-F238E27FC236}">
                  <a16:creationId xmlns:a16="http://schemas.microsoft.com/office/drawing/2014/main" id="{21246F32-1BA7-40E4-9AF9-CA517D44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2" name="Freeform 23">
              <a:extLst>
                <a:ext uri="{FF2B5EF4-FFF2-40B4-BE49-F238E27FC236}">
                  <a16:creationId xmlns:a16="http://schemas.microsoft.com/office/drawing/2014/main" id="{C18EE8CE-BCF9-4C64-B335-C7830B03F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3" name="Freeform 26">
              <a:extLst>
                <a:ext uri="{FF2B5EF4-FFF2-40B4-BE49-F238E27FC236}">
                  <a16:creationId xmlns:a16="http://schemas.microsoft.com/office/drawing/2014/main" id="{64AC2B2B-568F-4175-8D84-AD8F6B563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4" name="Freeform 27">
              <a:extLst>
                <a:ext uri="{FF2B5EF4-FFF2-40B4-BE49-F238E27FC236}">
                  <a16:creationId xmlns:a16="http://schemas.microsoft.com/office/drawing/2014/main" id="{D9C6CF5C-8CF6-4274-86E0-CAF4A31F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5" name="Freeform 28">
              <a:extLst>
                <a:ext uri="{FF2B5EF4-FFF2-40B4-BE49-F238E27FC236}">
                  <a16:creationId xmlns:a16="http://schemas.microsoft.com/office/drawing/2014/main" id="{3BFC56A2-55B3-432A-BD3B-4B2423A6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" name="Freeform 30">
              <a:extLst>
                <a:ext uri="{FF2B5EF4-FFF2-40B4-BE49-F238E27FC236}">
                  <a16:creationId xmlns:a16="http://schemas.microsoft.com/office/drawing/2014/main" id="{BB036CEA-B307-404A-89D6-9414F417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" name="Freeform 43">
              <a:extLst>
                <a:ext uri="{FF2B5EF4-FFF2-40B4-BE49-F238E27FC236}">
                  <a16:creationId xmlns:a16="http://schemas.microsoft.com/office/drawing/2014/main" id="{CB37E5F5-B903-4611-A739-0B7FBE851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8" name="Freeform 51">
              <a:extLst>
                <a:ext uri="{FF2B5EF4-FFF2-40B4-BE49-F238E27FC236}">
                  <a16:creationId xmlns:a16="http://schemas.microsoft.com/office/drawing/2014/main" id="{B1012F2B-A8F1-4FD5-8E6F-1CC97D0A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9" name="Freeform 52">
              <a:extLst>
                <a:ext uri="{FF2B5EF4-FFF2-40B4-BE49-F238E27FC236}">
                  <a16:creationId xmlns:a16="http://schemas.microsoft.com/office/drawing/2014/main" id="{C04C6E0B-838E-4B10-91CA-29C498382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0" name="Freeform 53">
              <a:extLst>
                <a:ext uri="{FF2B5EF4-FFF2-40B4-BE49-F238E27FC236}">
                  <a16:creationId xmlns:a16="http://schemas.microsoft.com/office/drawing/2014/main" id="{15D6CFEB-4FC5-45C3-8BDF-95EAD1EDF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1" name="Freeform 54">
              <a:extLst>
                <a:ext uri="{FF2B5EF4-FFF2-40B4-BE49-F238E27FC236}">
                  <a16:creationId xmlns:a16="http://schemas.microsoft.com/office/drawing/2014/main" id="{EA8E01BA-7055-4707-906A-F08E2E253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2" name="Freeform 55">
              <a:extLst>
                <a:ext uri="{FF2B5EF4-FFF2-40B4-BE49-F238E27FC236}">
                  <a16:creationId xmlns:a16="http://schemas.microsoft.com/office/drawing/2014/main" id="{CDA2DE76-0D5E-4F6F-95E7-508B725F8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3" name="Freeform 56">
              <a:extLst>
                <a:ext uri="{FF2B5EF4-FFF2-40B4-BE49-F238E27FC236}">
                  <a16:creationId xmlns:a16="http://schemas.microsoft.com/office/drawing/2014/main" id="{669578C5-3D06-4B77-A897-A014B441B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4" name="Freeform 57">
              <a:extLst>
                <a:ext uri="{FF2B5EF4-FFF2-40B4-BE49-F238E27FC236}">
                  <a16:creationId xmlns:a16="http://schemas.microsoft.com/office/drawing/2014/main" id="{85AA3005-AAD0-4587-B352-ECD937D61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5" name="Freeform 59">
              <a:extLst>
                <a:ext uri="{FF2B5EF4-FFF2-40B4-BE49-F238E27FC236}">
                  <a16:creationId xmlns:a16="http://schemas.microsoft.com/office/drawing/2014/main" id="{B4E9730F-E8B1-4F7C-BA99-3B3016F10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6" name="Freeform 60">
              <a:extLst>
                <a:ext uri="{FF2B5EF4-FFF2-40B4-BE49-F238E27FC236}">
                  <a16:creationId xmlns:a16="http://schemas.microsoft.com/office/drawing/2014/main" id="{A8922D05-C325-4918-84E6-1C62AD7BE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7" name="Freeform 61">
              <a:extLst>
                <a:ext uri="{FF2B5EF4-FFF2-40B4-BE49-F238E27FC236}">
                  <a16:creationId xmlns:a16="http://schemas.microsoft.com/office/drawing/2014/main" id="{38DD42E8-8604-45E3-99FE-72D479AF2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" name="Freeform 5">
              <a:extLst>
                <a:ext uri="{FF2B5EF4-FFF2-40B4-BE49-F238E27FC236}">
                  <a16:creationId xmlns:a16="http://schemas.microsoft.com/office/drawing/2014/main" id="{2E946C70-11C9-4C85-BE3B-1149117F3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9" name="Freeform 6">
              <a:extLst>
                <a:ext uri="{FF2B5EF4-FFF2-40B4-BE49-F238E27FC236}">
                  <a16:creationId xmlns:a16="http://schemas.microsoft.com/office/drawing/2014/main" id="{48F637C4-CFB7-4421-9DAB-6730244B2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0" name="Freeform 7">
              <a:extLst>
                <a:ext uri="{FF2B5EF4-FFF2-40B4-BE49-F238E27FC236}">
                  <a16:creationId xmlns:a16="http://schemas.microsoft.com/office/drawing/2014/main" id="{6E137FD9-DCB4-4E5A-960B-350C3627E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1" name="Freeform 8">
              <a:extLst>
                <a:ext uri="{FF2B5EF4-FFF2-40B4-BE49-F238E27FC236}">
                  <a16:creationId xmlns:a16="http://schemas.microsoft.com/office/drawing/2014/main" id="{9DCD8437-9BFD-44B4-AAC8-75388190F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2" name="Freeform 9">
              <a:extLst>
                <a:ext uri="{FF2B5EF4-FFF2-40B4-BE49-F238E27FC236}">
                  <a16:creationId xmlns:a16="http://schemas.microsoft.com/office/drawing/2014/main" id="{C9EEBF9B-D5F1-4EE3-A46A-A5A5E396A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3" name="Freeform 11">
              <a:extLst>
                <a:ext uri="{FF2B5EF4-FFF2-40B4-BE49-F238E27FC236}">
                  <a16:creationId xmlns:a16="http://schemas.microsoft.com/office/drawing/2014/main" id="{3A77B17D-E4D2-444B-8D75-F0171A3E8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4" name="Freeform 12">
              <a:extLst>
                <a:ext uri="{FF2B5EF4-FFF2-40B4-BE49-F238E27FC236}">
                  <a16:creationId xmlns:a16="http://schemas.microsoft.com/office/drawing/2014/main" id="{5FDB9442-6054-49E2-948E-D30AD9E09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5" name="Freeform 13">
              <a:extLst>
                <a:ext uri="{FF2B5EF4-FFF2-40B4-BE49-F238E27FC236}">
                  <a16:creationId xmlns:a16="http://schemas.microsoft.com/office/drawing/2014/main" id="{3E1DF8B7-7CB2-4181-8525-4EE2D5D9E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6" name="Freeform 14">
              <a:extLst>
                <a:ext uri="{FF2B5EF4-FFF2-40B4-BE49-F238E27FC236}">
                  <a16:creationId xmlns:a16="http://schemas.microsoft.com/office/drawing/2014/main" id="{4B3B2382-7947-4BAF-BF2F-830393F8E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" name="Freeform 16">
              <a:extLst>
                <a:ext uri="{FF2B5EF4-FFF2-40B4-BE49-F238E27FC236}">
                  <a16:creationId xmlns:a16="http://schemas.microsoft.com/office/drawing/2014/main" id="{AC95E7F5-BA75-4053-AC8F-81ACC4262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8" name="Freeform 17">
              <a:extLst>
                <a:ext uri="{FF2B5EF4-FFF2-40B4-BE49-F238E27FC236}">
                  <a16:creationId xmlns:a16="http://schemas.microsoft.com/office/drawing/2014/main" id="{8D431126-FDB6-42AF-BC9E-58E4C417B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9" name="Freeform 21">
              <a:extLst>
                <a:ext uri="{FF2B5EF4-FFF2-40B4-BE49-F238E27FC236}">
                  <a16:creationId xmlns:a16="http://schemas.microsoft.com/office/drawing/2014/main" id="{4AA2BE9B-BD88-4958-B98E-7363A0FD5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0" name="Freeform 25">
              <a:extLst>
                <a:ext uri="{FF2B5EF4-FFF2-40B4-BE49-F238E27FC236}">
                  <a16:creationId xmlns:a16="http://schemas.microsoft.com/office/drawing/2014/main" id="{BA18EADE-8501-4251-ADCD-EB02B73DF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1" name="Freeform 29">
              <a:extLst>
                <a:ext uri="{FF2B5EF4-FFF2-40B4-BE49-F238E27FC236}">
                  <a16:creationId xmlns:a16="http://schemas.microsoft.com/office/drawing/2014/main" id="{D1886B2F-FFB5-4032-A012-EAE8464DDA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2" name="Freeform 31">
              <a:extLst>
                <a:ext uri="{FF2B5EF4-FFF2-40B4-BE49-F238E27FC236}">
                  <a16:creationId xmlns:a16="http://schemas.microsoft.com/office/drawing/2014/main" id="{65048464-3972-4F85-858C-BD0D6CC8A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3" name="Freeform 32">
              <a:extLst>
                <a:ext uri="{FF2B5EF4-FFF2-40B4-BE49-F238E27FC236}">
                  <a16:creationId xmlns:a16="http://schemas.microsoft.com/office/drawing/2014/main" id="{9B136B45-B116-4EA4-802D-0D9EC238C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4" name="Freeform 33">
              <a:extLst>
                <a:ext uri="{FF2B5EF4-FFF2-40B4-BE49-F238E27FC236}">
                  <a16:creationId xmlns:a16="http://schemas.microsoft.com/office/drawing/2014/main" id="{F7DA7C34-DDA0-41AB-A47F-E981F63E2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5" name="Freeform 34">
              <a:extLst>
                <a:ext uri="{FF2B5EF4-FFF2-40B4-BE49-F238E27FC236}">
                  <a16:creationId xmlns:a16="http://schemas.microsoft.com/office/drawing/2014/main" id="{BB16C09B-E126-49FC-B0C4-2CB43FA03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6" name="Freeform 35">
              <a:extLst>
                <a:ext uri="{FF2B5EF4-FFF2-40B4-BE49-F238E27FC236}">
                  <a16:creationId xmlns:a16="http://schemas.microsoft.com/office/drawing/2014/main" id="{A12A7CBF-E4C8-4085-88C3-03102FE46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7" name="Freeform 36">
              <a:extLst>
                <a:ext uri="{FF2B5EF4-FFF2-40B4-BE49-F238E27FC236}">
                  <a16:creationId xmlns:a16="http://schemas.microsoft.com/office/drawing/2014/main" id="{55CA9A4D-ABE6-426B-B7F0-F5B93334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8" name="Freeform 37">
              <a:extLst>
                <a:ext uri="{FF2B5EF4-FFF2-40B4-BE49-F238E27FC236}">
                  <a16:creationId xmlns:a16="http://schemas.microsoft.com/office/drawing/2014/main" id="{8A4F3A5B-B199-4716-ADF4-5E33A7C0D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9" name="Freeform 38">
              <a:extLst>
                <a:ext uri="{FF2B5EF4-FFF2-40B4-BE49-F238E27FC236}">
                  <a16:creationId xmlns:a16="http://schemas.microsoft.com/office/drawing/2014/main" id="{5846F32E-5DDD-4AF4-BE1C-5F1A3FF10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0" name="Freeform 39">
              <a:extLst>
                <a:ext uri="{FF2B5EF4-FFF2-40B4-BE49-F238E27FC236}">
                  <a16:creationId xmlns:a16="http://schemas.microsoft.com/office/drawing/2014/main" id="{AFE38B2F-69BC-4661-84A3-EA04CDC3F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1" name="Freeform 40">
              <a:extLst>
                <a:ext uri="{FF2B5EF4-FFF2-40B4-BE49-F238E27FC236}">
                  <a16:creationId xmlns:a16="http://schemas.microsoft.com/office/drawing/2014/main" id="{5CA6F12C-4208-48A6-B7B0-DD18CB399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2" name="Freeform 41">
              <a:extLst>
                <a:ext uri="{FF2B5EF4-FFF2-40B4-BE49-F238E27FC236}">
                  <a16:creationId xmlns:a16="http://schemas.microsoft.com/office/drawing/2014/main" id="{0F08EA53-C6C6-49F1-B8DA-E20FFD607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3" name="Freeform 42">
              <a:extLst>
                <a:ext uri="{FF2B5EF4-FFF2-40B4-BE49-F238E27FC236}">
                  <a16:creationId xmlns:a16="http://schemas.microsoft.com/office/drawing/2014/main" id="{6B6EA655-7497-4604-92DF-43CE7322E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4" name="Freeform 44">
              <a:extLst>
                <a:ext uri="{FF2B5EF4-FFF2-40B4-BE49-F238E27FC236}">
                  <a16:creationId xmlns:a16="http://schemas.microsoft.com/office/drawing/2014/main" id="{082FFE9A-67C2-471A-AF37-ED9C238DB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5" name="Freeform 45">
              <a:extLst>
                <a:ext uri="{FF2B5EF4-FFF2-40B4-BE49-F238E27FC236}">
                  <a16:creationId xmlns:a16="http://schemas.microsoft.com/office/drawing/2014/main" id="{B0FD6176-7431-446D-91DB-56644A93C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6" name="Freeform 46">
              <a:extLst>
                <a:ext uri="{FF2B5EF4-FFF2-40B4-BE49-F238E27FC236}">
                  <a16:creationId xmlns:a16="http://schemas.microsoft.com/office/drawing/2014/main" id="{A46603FA-6405-410B-AD8A-3D75BE7A8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7" name="Freeform 47">
              <a:extLst>
                <a:ext uri="{FF2B5EF4-FFF2-40B4-BE49-F238E27FC236}">
                  <a16:creationId xmlns:a16="http://schemas.microsoft.com/office/drawing/2014/main" id="{6BE439BF-AE87-4F53-9DC9-72414AD1F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8" name="Freeform 48">
              <a:extLst>
                <a:ext uri="{FF2B5EF4-FFF2-40B4-BE49-F238E27FC236}">
                  <a16:creationId xmlns:a16="http://schemas.microsoft.com/office/drawing/2014/main" id="{55C88911-7FE8-4196-8D02-DAB1B62D9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9" name="Freeform 49">
              <a:extLst>
                <a:ext uri="{FF2B5EF4-FFF2-40B4-BE49-F238E27FC236}">
                  <a16:creationId xmlns:a16="http://schemas.microsoft.com/office/drawing/2014/main" id="{BAD26C77-660F-4C9C-9A98-234048198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0" name="Freeform 8">
              <a:extLst>
                <a:ext uri="{FF2B5EF4-FFF2-40B4-BE49-F238E27FC236}">
                  <a16:creationId xmlns:a16="http://schemas.microsoft.com/office/drawing/2014/main" id="{507A2021-3F23-43FC-AB0D-130B5759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1" name="Freeform 106">
              <a:extLst>
                <a:ext uri="{FF2B5EF4-FFF2-40B4-BE49-F238E27FC236}">
                  <a16:creationId xmlns:a16="http://schemas.microsoft.com/office/drawing/2014/main" id="{CB855C11-52EB-43D9-8831-1A26FCE12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2" name="Freeform 19">
              <a:extLst>
                <a:ext uri="{FF2B5EF4-FFF2-40B4-BE49-F238E27FC236}">
                  <a16:creationId xmlns:a16="http://schemas.microsoft.com/office/drawing/2014/main" id="{1A6AD416-1A17-49A9-8301-8C0A5A78C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3" name="Freeform 20">
              <a:extLst>
                <a:ext uri="{FF2B5EF4-FFF2-40B4-BE49-F238E27FC236}">
                  <a16:creationId xmlns:a16="http://schemas.microsoft.com/office/drawing/2014/main" id="{F03687D9-14CC-461B-B4B5-907E10B6A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4" name="Freeform 26">
              <a:extLst>
                <a:ext uri="{FF2B5EF4-FFF2-40B4-BE49-F238E27FC236}">
                  <a16:creationId xmlns:a16="http://schemas.microsoft.com/office/drawing/2014/main" id="{FCC639BE-A7F9-46A2-955A-3ACA45455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5" name="Freeform 27">
              <a:extLst>
                <a:ext uri="{FF2B5EF4-FFF2-40B4-BE49-F238E27FC236}">
                  <a16:creationId xmlns:a16="http://schemas.microsoft.com/office/drawing/2014/main" id="{B3FED40E-A961-4D78-947A-5AC1BD510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6" name="Freeform 28">
              <a:extLst>
                <a:ext uri="{FF2B5EF4-FFF2-40B4-BE49-F238E27FC236}">
                  <a16:creationId xmlns:a16="http://schemas.microsoft.com/office/drawing/2014/main" id="{1445BCDF-9E07-46AD-A6B5-5BEFA223C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7" name="Freeform 55">
              <a:extLst>
                <a:ext uri="{FF2B5EF4-FFF2-40B4-BE49-F238E27FC236}">
                  <a16:creationId xmlns:a16="http://schemas.microsoft.com/office/drawing/2014/main" id="{23324DC7-93D9-451A-9ABF-1B4D92BF2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8" name="Freeform 56">
              <a:extLst>
                <a:ext uri="{FF2B5EF4-FFF2-40B4-BE49-F238E27FC236}">
                  <a16:creationId xmlns:a16="http://schemas.microsoft.com/office/drawing/2014/main" id="{003474BA-A947-4598-96BB-BAACE2411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9" name="Freeform 57">
              <a:extLst>
                <a:ext uri="{FF2B5EF4-FFF2-40B4-BE49-F238E27FC236}">
                  <a16:creationId xmlns:a16="http://schemas.microsoft.com/office/drawing/2014/main" id="{04426A72-0FD0-478F-AAC5-B49E14253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0" name="Freeform 60">
              <a:extLst>
                <a:ext uri="{FF2B5EF4-FFF2-40B4-BE49-F238E27FC236}">
                  <a16:creationId xmlns:a16="http://schemas.microsoft.com/office/drawing/2014/main" id="{17260BB0-9DCA-4927-89A5-1314AD40E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1" name="Freeform 61">
              <a:extLst>
                <a:ext uri="{FF2B5EF4-FFF2-40B4-BE49-F238E27FC236}">
                  <a16:creationId xmlns:a16="http://schemas.microsoft.com/office/drawing/2014/main" id="{F459656F-63AC-4FC7-8D12-282B9B0C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2" name="Freeform 5">
              <a:extLst>
                <a:ext uri="{FF2B5EF4-FFF2-40B4-BE49-F238E27FC236}">
                  <a16:creationId xmlns:a16="http://schemas.microsoft.com/office/drawing/2014/main" id="{5C345A48-BE33-4B10-AF97-207DC7E2C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3" name="Freeform 6">
              <a:extLst>
                <a:ext uri="{FF2B5EF4-FFF2-40B4-BE49-F238E27FC236}">
                  <a16:creationId xmlns:a16="http://schemas.microsoft.com/office/drawing/2014/main" id="{65503F74-3A89-46DD-AD4D-9BB164E25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4" name="Freeform 7">
              <a:extLst>
                <a:ext uri="{FF2B5EF4-FFF2-40B4-BE49-F238E27FC236}">
                  <a16:creationId xmlns:a16="http://schemas.microsoft.com/office/drawing/2014/main" id="{5D8D4A6C-9C30-46E6-953F-8FFE24534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5" name="Freeform 8">
              <a:extLst>
                <a:ext uri="{FF2B5EF4-FFF2-40B4-BE49-F238E27FC236}">
                  <a16:creationId xmlns:a16="http://schemas.microsoft.com/office/drawing/2014/main" id="{844B12AB-BDBA-412B-8127-0671AB6BF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6" name="Freeform 9">
              <a:extLst>
                <a:ext uri="{FF2B5EF4-FFF2-40B4-BE49-F238E27FC236}">
                  <a16:creationId xmlns:a16="http://schemas.microsoft.com/office/drawing/2014/main" id="{84AE8FA4-8AC5-4D0E-9FF8-B6F6D961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7" name="Freeform 11">
              <a:extLst>
                <a:ext uri="{FF2B5EF4-FFF2-40B4-BE49-F238E27FC236}">
                  <a16:creationId xmlns:a16="http://schemas.microsoft.com/office/drawing/2014/main" id="{462515DF-512D-49E0-B5FE-637D9E352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8" name="Freeform 12">
              <a:extLst>
                <a:ext uri="{FF2B5EF4-FFF2-40B4-BE49-F238E27FC236}">
                  <a16:creationId xmlns:a16="http://schemas.microsoft.com/office/drawing/2014/main" id="{342CB8A0-096D-4A9F-B962-294DB670B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9" name="Freeform 13">
              <a:extLst>
                <a:ext uri="{FF2B5EF4-FFF2-40B4-BE49-F238E27FC236}">
                  <a16:creationId xmlns:a16="http://schemas.microsoft.com/office/drawing/2014/main" id="{6870353D-6B96-4946-8BB5-015BF6E6E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0" name="Freeform 14">
              <a:extLst>
                <a:ext uri="{FF2B5EF4-FFF2-40B4-BE49-F238E27FC236}">
                  <a16:creationId xmlns:a16="http://schemas.microsoft.com/office/drawing/2014/main" id="{20249E38-6114-4065-8836-941D6C55D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" name="Freeform 16">
              <a:extLst>
                <a:ext uri="{FF2B5EF4-FFF2-40B4-BE49-F238E27FC236}">
                  <a16:creationId xmlns:a16="http://schemas.microsoft.com/office/drawing/2014/main" id="{BDA5073D-3C1B-4779-8DEF-FD9CD5308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" name="Freeform 17">
              <a:extLst>
                <a:ext uri="{FF2B5EF4-FFF2-40B4-BE49-F238E27FC236}">
                  <a16:creationId xmlns:a16="http://schemas.microsoft.com/office/drawing/2014/main" id="{79505220-ED85-46B5-A218-0991FA579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3" name="Freeform 21">
              <a:extLst>
                <a:ext uri="{FF2B5EF4-FFF2-40B4-BE49-F238E27FC236}">
                  <a16:creationId xmlns:a16="http://schemas.microsoft.com/office/drawing/2014/main" id="{A8513416-DF87-4A83-8026-AF40654BA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4" name="Freeform 25">
              <a:extLst>
                <a:ext uri="{FF2B5EF4-FFF2-40B4-BE49-F238E27FC236}">
                  <a16:creationId xmlns:a16="http://schemas.microsoft.com/office/drawing/2014/main" id="{AF0489C4-7984-4A49-9D02-ACE2DD3EC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5" name="Freeform 29">
              <a:extLst>
                <a:ext uri="{FF2B5EF4-FFF2-40B4-BE49-F238E27FC236}">
                  <a16:creationId xmlns:a16="http://schemas.microsoft.com/office/drawing/2014/main" id="{3DB0DE7C-BF6D-4059-94C4-FD4D6E7BA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6" name="Freeform 31">
              <a:extLst>
                <a:ext uri="{FF2B5EF4-FFF2-40B4-BE49-F238E27FC236}">
                  <a16:creationId xmlns:a16="http://schemas.microsoft.com/office/drawing/2014/main" id="{5B58E23E-6D06-4F24-B6F8-98AE632C2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7" name="Freeform 32">
              <a:extLst>
                <a:ext uri="{FF2B5EF4-FFF2-40B4-BE49-F238E27FC236}">
                  <a16:creationId xmlns:a16="http://schemas.microsoft.com/office/drawing/2014/main" id="{7D87D95A-4B48-4140-BB5C-9A33AACBF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8" name="Freeform 33">
              <a:extLst>
                <a:ext uri="{FF2B5EF4-FFF2-40B4-BE49-F238E27FC236}">
                  <a16:creationId xmlns:a16="http://schemas.microsoft.com/office/drawing/2014/main" id="{6D78BEA4-B995-4BEC-A3B4-C580D646A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9" name="Freeform 34">
              <a:extLst>
                <a:ext uri="{FF2B5EF4-FFF2-40B4-BE49-F238E27FC236}">
                  <a16:creationId xmlns:a16="http://schemas.microsoft.com/office/drawing/2014/main" id="{C075F1AC-7155-4487-8B7A-0C74E2C65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0" name="Freeform 35">
              <a:extLst>
                <a:ext uri="{FF2B5EF4-FFF2-40B4-BE49-F238E27FC236}">
                  <a16:creationId xmlns:a16="http://schemas.microsoft.com/office/drawing/2014/main" id="{2923812A-0930-464A-B863-8232CDF9B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1" name="Freeform 36">
              <a:extLst>
                <a:ext uri="{FF2B5EF4-FFF2-40B4-BE49-F238E27FC236}">
                  <a16:creationId xmlns:a16="http://schemas.microsoft.com/office/drawing/2014/main" id="{5B22D5AF-1F95-4943-ADBD-50BF0DDC9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2" name="Freeform 37">
              <a:extLst>
                <a:ext uri="{FF2B5EF4-FFF2-40B4-BE49-F238E27FC236}">
                  <a16:creationId xmlns:a16="http://schemas.microsoft.com/office/drawing/2014/main" id="{09709304-5160-4325-BE4E-F970450FA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3" name="Freeform 38">
              <a:extLst>
                <a:ext uri="{FF2B5EF4-FFF2-40B4-BE49-F238E27FC236}">
                  <a16:creationId xmlns:a16="http://schemas.microsoft.com/office/drawing/2014/main" id="{6086BD94-D139-4DEE-9FB6-849360DAB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4" name="Freeform 39">
              <a:extLst>
                <a:ext uri="{FF2B5EF4-FFF2-40B4-BE49-F238E27FC236}">
                  <a16:creationId xmlns:a16="http://schemas.microsoft.com/office/drawing/2014/main" id="{84B8A4B1-C709-4864-851E-6A76DE4E5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5" name="Freeform 40">
              <a:extLst>
                <a:ext uri="{FF2B5EF4-FFF2-40B4-BE49-F238E27FC236}">
                  <a16:creationId xmlns:a16="http://schemas.microsoft.com/office/drawing/2014/main" id="{51183B3E-65BA-45BB-9238-E5553DA7E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6" name="Freeform 41">
              <a:extLst>
                <a:ext uri="{FF2B5EF4-FFF2-40B4-BE49-F238E27FC236}">
                  <a16:creationId xmlns:a16="http://schemas.microsoft.com/office/drawing/2014/main" id="{B456CBC6-D8DB-4226-8743-8355D0C1E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7" name="Freeform 42">
              <a:extLst>
                <a:ext uri="{FF2B5EF4-FFF2-40B4-BE49-F238E27FC236}">
                  <a16:creationId xmlns:a16="http://schemas.microsoft.com/office/drawing/2014/main" id="{2A43AE63-9201-415C-A88E-C52685BF9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8" name="Freeform 44">
              <a:extLst>
                <a:ext uri="{FF2B5EF4-FFF2-40B4-BE49-F238E27FC236}">
                  <a16:creationId xmlns:a16="http://schemas.microsoft.com/office/drawing/2014/main" id="{0BB8C75E-6B9A-4E95-85CF-ACD2D2AD2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9" name="Freeform 45">
              <a:extLst>
                <a:ext uri="{FF2B5EF4-FFF2-40B4-BE49-F238E27FC236}">
                  <a16:creationId xmlns:a16="http://schemas.microsoft.com/office/drawing/2014/main" id="{F593E6EC-FB46-40CB-825C-C1305B1FB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0" name="Freeform 46">
              <a:extLst>
                <a:ext uri="{FF2B5EF4-FFF2-40B4-BE49-F238E27FC236}">
                  <a16:creationId xmlns:a16="http://schemas.microsoft.com/office/drawing/2014/main" id="{517F36F0-8630-4831-9057-6CA9B217B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1" name="Freeform 47">
              <a:extLst>
                <a:ext uri="{FF2B5EF4-FFF2-40B4-BE49-F238E27FC236}">
                  <a16:creationId xmlns:a16="http://schemas.microsoft.com/office/drawing/2014/main" id="{9614B5E6-3CE1-465E-8381-646179E1B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2" name="Freeform 48">
              <a:extLst>
                <a:ext uri="{FF2B5EF4-FFF2-40B4-BE49-F238E27FC236}">
                  <a16:creationId xmlns:a16="http://schemas.microsoft.com/office/drawing/2014/main" id="{5A40C31A-16AE-42C0-AC3B-52DCA2F5A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3" name="Freeform 49">
              <a:extLst>
                <a:ext uri="{FF2B5EF4-FFF2-40B4-BE49-F238E27FC236}">
                  <a16:creationId xmlns:a16="http://schemas.microsoft.com/office/drawing/2014/main" id="{CE95CDB5-B8FA-431B-B9BE-7791AD92C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027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FFFCBC-B671-44BC-8EBF-E61F0A1DB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/>
              <a:t>Notre classe de français</a:t>
            </a:r>
            <a:br>
              <a:rPr lang="fr-FR" sz="4000" dirty="0"/>
            </a:br>
            <a:r>
              <a:rPr lang="el-GR" sz="4000" dirty="0"/>
              <a:t>Η τάξη των γαλλικών</a:t>
            </a:r>
            <a:endParaRPr lang="el-GR" dirty="0"/>
          </a:p>
        </p:txBody>
      </p:sp>
      <p:pic>
        <p:nvPicPr>
          <p:cNvPr id="4098" name="Picture 2" descr="En français, s'il vous plaît!: Pourquoi le français ?">
            <a:extLst>
              <a:ext uri="{FF2B5EF4-FFF2-40B4-BE49-F238E27FC236}">
                <a16:creationId xmlns:a16="http://schemas.microsoft.com/office/drawing/2014/main" id="{EF0BDCC7-2316-41C2-BA17-98822B3E11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274505"/>
            <a:ext cx="7235031" cy="358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ΓΑΛΛΙΚΑ ΣΤΟ ΣΧΟΛΕΙΟ ΜΑΣ : Oui, je parle français! LANGUE FRANÇAISE, LANGUES  DE FRANCE | La france, Culture, France">
            <a:extLst>
              <a:ext uri="{FF2B5EF4-FFF2-40B4-BE49-F238E27FC236}">
                <a16:creationId xmlns:a16="http://schemas.microsoft.com/office/drawing/2014/main" id="{553663D2-58E5-48C3-9944-D6A9BD21F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248" y="361950"/>
            <a:ext cx="4879730" cy="466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146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D8D1D54-3DB6-40B2-B805-B5140D55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	</a:t>
            </a:r>
            <a:r>
              <a:rPr lang="el-GR" dirty="0">
                <a:solidFill>
                  <a:schemeClr val="accent4">
                    <a:lumMod val="75000"/>
                  </a:schemeClr>
                </a:solidFill>
              </a:rPr>
              <a:t>Φέτος, στην τάξη μας…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C27F8E4-9EFF-40AE-A7F2-BB27F0A2F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7194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FE4A9F7-94CC-4977-BB1C-7B53D55E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4">
                    <a:lumMod val="75000"/>
                  </a:schemeClr>
                </a:solidFill>
              </a:rPr>
              <a:t>Αποκτήσαμε νέες γνώσεις…</a:t>
            </a:r>
          </a:p>
        </p:txBody>
      </p:sp>
      <p:pic>
        <p:nvPicPr>
          <p:cNvPr id="5122" name="Picture 2" descr="Bonjour Sticker by greenoriginals in 2021 | Bonjour, Stickers, Baby stickers">
            <a:extLst>
              <a:ext uri="{FF2B5EF4-FFF2-40B4-BE49-F238E27FC236}">
                <a16:creationId xmlns:a16="http://schemas.microsoft.com/office/drawing/2014/main" id="{27D7E7ED-F767-4563-A20E-350AB7B1C5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9" y="1429422"/>
            <a:ext cx="2092452" cy="209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u Revoir Inscription. Handwritten Lettering Illustration. Black Vector  Text In Speech Bubble. Simple Outline Marker Stock Vector - Illustration of  dictionary, banner: 195064077">
            <a:extLst>
              <a:ext uri="{FF2B5EF4-FFF2-40B4-BE49-F238E27FC236}">
                <a16:creationId xmlns:a16="http://schemas.microsoft.com/office/drawing/2014/main" id="{716D2900-8F9D-4919-923C-5D9EC16F9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8" y="1702599"/>
            <a:ext cx="25050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Σας ευχαριστούμε για τη συνδρομή σας - Reunion Island">
            <a:extLst>
              <a:ext uri="{FF2B5EF4-FFF2-40B4-BE49-F238E27FC236}">
                <a16:creationId xmlns:a16="http://schemas.microsoft.com/office/drawing/2014/main" id="{EB74C1AD-EB4C-4315-891F-ACEC61B0D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760" y="1828483"/>
            <a:ext cx="2552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Ecrire les nombres en lettres - L ecole de crevette">
            <a:extLst>
              <a:ext uri="{FF2B5EF4-FFF2-40B4-BE49-F238E27FC236}">
                <a16:creationId xmlns:a16="http://schemas.microsoft.com/office/drawing/2014/main" id="{843F5300-799B-4921-BB12-28FB67021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315" y="3314549"/>
            <a:ext cx="2343150" cy="31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Le petit déjeuner">
            <a:extLst>
              <a:ext uri="{FF2B5EF4-FFF2-40B4-BE49-F238E27FC236}">
                <a16:creationId xmlns:a16="http://schemas.microsoft.com/office/drawing/2014/main" id="{EDB34672-A9AE-4D3E-8280-BE317AC3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028" y="3670182"/>
            <a:ext cx="4298722" cy="304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02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EAA009CC-7374-4A46-A95F-1363613C4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A60CEB5A-9256-4FCC-A5DE-E6B9E2D0D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" y="1713"/>
            <a:ext cx="5289354" cy="68661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EB464B9-75D0-4B6B-AB37-C82AF1DED7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9000"/>
          </a:blip>
          <a:srcRect l="25781" r="30786"/>
          <a:stretch/>
        </p:blipFill>
        <p:spPr>
          <a:xfrm>
            <a:off x="20" y="10"/>
            <a:ext cx="5295311" cy="685799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6FC690FE-3B6E-46B2-AC76-15C831A3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1371600"/>
            <a:ext cx="3564219" cy="4168588"/>
          </a:xfrm>
        </p:spPr>
        <p:txBody>
          <a:bodyPr>
            <a:normAutofit/>
          </a:bodyPr>
          <a:lstStyle/>
          <a:p>
            <a:pPr algn="ctr"/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BF11F88-7181-4D25-86C9-A01DD36AF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0"/>
            <a:ext cx="5219700" cy="3623982"/>
          </a:xfrm>
        </p:spPr>
        <p:txBody>
          <a:bodyPr>
            <a:normAutofit/>
          </a:bodyPr>
          <a:lstStyle/>
          <a:p>
            <a:r>
              <a:rPr lang="el-GR" dirty="0"/>
              <a:t>Τραγουδήσαμε…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3B1590B6-7D7A-466F-9137-04045142D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52" r="-3" b="-3"/>
          <a:stretch/>
        </p:blipFill>
        <p:spPr>
          <a:xfrm>
            <a:off x="5934075" y="2883228"/>
            <a:ext cx="5381625" cy="340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91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AA009CC-7374-4A46-A95F-1363613C4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0CEB5A-9256-4FCC-A5DE-E6B9E2D0D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" y="1713"/>
            <a:ext cx="5289354" cy="68661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3C02F5FB-0845-41E8-9319-EB38828641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9000"/>
          </a:blip>
          <a:srcRect l="29411" r="27157"/>
          <a:stretch/>
        </p:blipFill>
        <p:spPr>
          <a:xfrm>
            <a:off x="20" y="10"/>
            <a:ext cx="5295311" cy="685799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61C63DAA-4A92-4D67-BE57-8F8F5133C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1371600"/>
            <a:ext cx="3564219" cy="4168588"/>
          </a:xfrm>
        </p:spPr>
        <p:txBody>
          <a:bodyPr>
            <a:normAutofit/>
          </a:bodyPr>
          <a:lstStyle/>
          <a:p>
            <a:pPr algn="ctr"/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3440BC7-49C2-40BF-A6F0-15F153EE8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0"/>
            <a:ext cx="5219700" cy="3623982"/>
          </a:xfrm>
        </p:spPr>
        <p:txBody>
          <a:bodyPr>
            <a:normAutofit/>
          </a:bodyPr>
          <a:lstStyle/>
          <a:p>
            <a:r>
              <a:rPr lang="el-GR" dirty="0"/>
              <a:t>Κάναμε διαδικτυακή βόλτα στις χριστουγεννιάτικες αγορές της Γαλλίας…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3628136-6FAB-41DA-BC0A-40DB69CA06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2485" r="26188" b="8049"/>
          <a:stretch/>
        </p:blipFill>
        <p:spPr>
          <a:xfrm>
            <a:off x="5510448" y="1976105"/>
            <a:ext cx="6567252" cy="397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9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697D25-3D98-4690-9E3D-C65732E5D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C634FA-4936-4EA7-9BFB-F34843C0F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283"/>
            <a:ext cx="12192000" cy="18640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CE2E1A9-3325-43AF-ADA1-0F58EC6EF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1" y="648757"/>
            <a:ext cx="10492667" cy="1065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l-GR" sz="34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3C2770A-7129-445E-A11B-460441807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812" y="2371813"/>
            <a:ext cx="5490994" cy="3280174"/>
          </a:xfrm>
        </p:spPr>
        <p:txBody>
          <a:bodyPr>
            <a:normAutofit/>
          </a:bodyPr>
          <a:lstStyle/>
          <a:p>
            <a:r>
              <a:rPr lang="el-GR" dirty="0"/>
              <a:t>Φτιάξαμε </a:t>
            </a:r>
            <a:r>
              <a:rPr lang="el-GR" dirty="0" err="1"/>
              <a:t>κρέπες</a:t>
            </a:r>
            <a:r>
              <a:rPr lang="el-GR" dirty="0"/>
              <a:t>…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2DC0BC6-1CF0-4143-8BBA-700FE2354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897" y="3196276"/>
            <a:ext cx="5752341" cy="27323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9A3B735-54E2-4D95-A245-5BA856818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951" y="5916267"/>
            <a:ext cx="12062645" cy="539682"/>
            <a:chOff x="50951" y="5916267"/>
            <a:chExt cx="12062645" cy="539682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0AA7D8B6-D845-468C-AEEA-041E24C00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74587" y="6001132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11769E07-4D97-44F0-925C-A14602491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9334" y="5964936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E4A2189D-5B4E-42D2-B6E0-2A2CFBDA1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59830" y="6286449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9">
              <a:extLst>
                <a:ext uri="{FF2B5EF4-FFF2-40B4-BE49-F238E27FC236}">
                  <a16:creationId xmlns:a16="http://schemas.microsoft.com/office/drawing/2014/main" id="{66FD54A5-B674-4D17-A65B-944971C78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9871" y="620636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0">
              <a:extLst>
                <a:ext uri="{FF2B5EF4-FFF2-40B4-BE49-F238E27FC236}">
                  <a16:creationId xmlns:a16="http://schemas.microsoft.com/office/drawing/2014/main" id="{B54F4C78-F4CD-4D0F-B253-88D228F6A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3557" y="5938924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1">
              <a:extLst>
                <a:ext uri="{FF2B5EF4-FFF2-40B4-BE49-F238E27FC236}">
                  <a16:creationId xmlns:a16="http://schemas.microsoft.com/office/drawing/2014/main" id="{FFFF9C25-70A8-42C2-A7DE-574D066DF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64487" y="59252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2">
              <a:extLst>
                <a:ext uri="{FF2B5EF4-FFF2-40B4-BE49-F238E27FC236}">
                  <a16:creationId xmlns:a16="http://schemas.microsoft.com/office/drawing/2014/main" id="{E98277E5-59FD-41F1-82B6-91AE3F11C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7629" y="5934219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3">
              <a:extLst>
                <a:ext uri="{FF2B5EF4-FFF2-40B4-BE49-F238E27FC236}">
                  <a16:creationId xmlns:a16="http://schemas.microsoft.com/office/drawing/2014/main" id="{14EBCE55-C6D3-4D3C-9F20-C4BD18A1C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5577" y="5916267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9">
              <a:extLst>
                <a:ext uri="{FF2B5EF4-FFF2-40B4-BE49-F238E27FC236}">
                  <a16:creationId xmlns:a16="http://schemas.microsoft.com/office/drawing/2014/main" id="{5D5866ED-D858-4C92-BA1D-48FAF7833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839" y="5933571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0">
              <a:extLst>
                <a:ext uri="{FF2B5EF4-FFF2-40B4-BE49-F238E27FC236}">
                  <a16:creationId xmlns:a16="http://schemas.microsoft.com/office/drawing/2014/main" id="{E87100F3-948D-4243-84CB-29EF2A39B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66124" y="6001132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5">
              <a:extLst>
                <a:ext uri="{FF2B5EF4-FFF2-40B4-BE49-F238E27FC236}">
                  <a16:creationId xmlns:a16="http://schemas.microsoft.com/office/drawing/2014/main" id="{D6649540-9040-4EEE-A0C4-572615E2A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7089" y="6176579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7">
              <a:extLst>
                <a:ext uri="{FF2B5EF4-FFF2-40B4-BE49-F238E27FC236}">
                  <a16:creationId xmlns:a16="http://schemas.microsoft.com/office/drawing/2014/main" id="{3A896369-1B66-4309-8586-65CA1CD103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1801" y="620024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8">
              <a:extLst>
                <a:ext uri="{FF2B5EF4-FFF2-40B4-BE49-F238E27FC236}">
                  <a16:creationId xmlns:a16="http://schemas.microsoft.com/office/drawing/2014/main" id="{496CEF3A-A9D0-4437-A1DB-411327542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527" y="6200243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9">
              <a:extLst>
                <a:ext uri="{FF2B5EF4-FFF2-40B4-BE49-F238E27FC236}">
                  <a16:creationId xmlns:a16="http://schemas.microsoft.com/office/drawing/2014/main" id="{34CCF3A1-3274-4DB2-B7EF-219D0A5C8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4654" y="6203509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1">
              <a:extLst>
                <a:ext uri="{FF2B5EF4-FFF2-40B4-BE49-F238E27FC236}">
                  <a16:creationId xmlns:a16="http://schemas.microsoft.com/office/drawing/2014/main" id="{9A605FE2-6A58-494D-927A-B82AEC891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5893" y="621574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2">
              <a:extLst>
                <a:ext uri="{FF2B5EF4-FFF2-40B4-BE49-F238E27FC236}">
                  <a16:creationId xmlns:a16="http://schemas.microsoft.com/office/drawing/2014/main" id="{E1B36634-086A-4A82-8CAF-8110ECE64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065" y="59661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2">
              <a:extLst>
                <a:ext uri="{FF2B5EF4-FFF2-40B4-BE49-F238E27FC236}">
                  <a16:creationId xmlns:a16="http://schemas.microsoft.com/office/drawing/2014/main" id="{543B9DA6-0A96-4903-B621-240744036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05488" y="6316001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2">
              <a:extLst>
                <a:ext uri="{FF2B5EF4-FFF2-40B4-BE49-F238E27FC236}">
                  <a16:creationId xmlns:a16="http://schemas.microsoft.com/office/drawing/2014/main" id="{42763548-E8B0-4544-84B5-7B889ED77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99497" y="59510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3">
              <a:extLst>
                <a:ext uri="{FF2B5EF4-FFF2-40B4-BE49-F238E27FC236}">
                  <a16:creationId xmlns:a16="http://schemas.microsoft.com/office/drawing/2014/main" id="{1A45674C-6A86-4F7E-AE7E-6E5B851EA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10552" y="5972713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4">
              <a:extLst>
                <a:ext uri="{FF2B5EF4-FFF2-40B4-BE49-F238E27FC236}">
                  <a16:creationId xmlns:a16="http://schemas.microsoft.com/office/drawing/2014/main" id="{242E34B3-4E6E-4B6D-BBF4-4ECFB6D2E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50483" y="596575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65">
              <a:extLst>
                <a:ext uri="{FF2B5EF4-FFF2-40B4-BE49-F238E27FC236}">
                  <a16:creationId xmlns:a16="http://schemas.microsoft.com/office/drawing/2014/main" id="{8F84DCA9-8C6F-4F39-8103-2B8FA8EE3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91864" y="5983705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6">
              <a:extLst>
                <a:ext uri="{FF2B5EF4-FFF2-40B4-BE49-F238E27FC236}">
                  <a16:creationId xmlns:a16="http://schemas.microsoft.com/office/drawing/2014/main" id="{54980C00-FBE5-4175-B3B9-6087A03AE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49748" y="5974729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7">
              <a:extLst>
                <a:ext uri="{FF2B5EF4-FFF2-40B4-BE49-F238E27FC236}">
                  <a16:creationId xmlns:a16="http://schemas.microsoft.com/office/drawing/2014/main" id="{056A1AA1-39CA-4F27-90E5-6C61700B8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955742" y="5977993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8">
              <a:extLst>
                <a:ext uri="{FF2B5EF4-FFF2-40B4-BE49-F238E27FC236}">
                  <a16:creationId xmlns:a16="http://schemas.microsoft.com/office/drawing/2014/main" id="{FBAB5483-5590-4051-98D4-6AE210CF2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37125" y="596901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9">
              <a:extLst>
                <a:ext uri="{FF2B5EF4-FFF2-40B4-BE49-F238E27FC236}">
                  <a16:creationId xmlns:a16="http://schemas.microsoft.com/office/drawing/2014/main" id="{66DCC39E-7F5C-4041-BDE1-D661699B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25347" y="5981258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0">
              <a:extLst>
                <a:ext uri="{FF2B5EF4-FFF2-40B4-BE49-F238E27FC236}">
                  <a16:creationId xmlns:a16="http://schemas.microsoft.com/office/drawing/2014/main" id="{FAD30A9E-4601-4025-9567-23015EF0F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05784" y="6041644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1">
              <a:extLst>
                <a:ext uri="{FF2B5EF4-FFF2-40B4-BE49-F238E27FC236}">
                  <a16:creationId xmlns:a16="http://schemas.microsoft.com/office/drawing/2014/main" id="{BD8A0A08-4CB0-45A8-A312-F69FED6A4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00734" y="598696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2">
              <a:extLst>
                <a:ext uri="{FF2B5EF4-FFF2-40B4-BE49-F238E27FC236}">
                  <a16:creationId xmlns:a16="http://schemas.microsoft.com/office/drawing/2014/main" id="{D56B6120-B694-4D67-AE19-BFD713EAE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73875" y="599023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3">
              <a:extLst>
                <a:ext uri="{FF2B5EF4-FFF2-40B4-BE49-F238E27FC236}">
                  <a16:creationId xmlns:a16="http://schemas.microsoft.com/office/drawing/2014/main" id="{5FC2F0B0-76D3-4103-A460-73572B5DC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75850" y="5993497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4">
              <a:extLst>
                <a:ext uri="{FF2B5EF4-FFF2-40B4-BE49-F238E27FC236}">
                  <a16:creationId xmlns:a16="http://schemas.microsoft.com/office/drawing/2014/main" id="{9F31AF69-9EF8-4598-AC0D-40824CAEDE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66519" y="599921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5">
              <a:extLst>
                <a:ext uri="{FF2B5EF4-FFF2-40B4-BE49-F238E27FC236}">
                  <a16:creationId xmlns:a16="http://schemas.microsoft.com/office/drawing/2014/main" id="{BABFA31C-08A2-4A84-BC24-57620041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04129" y="5929847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77">
              <a:extLst>
                <a:ext uri="{FF2B5EF4-FFF2-40B4-BE49-F238E27FC236}">
                  <a16:creationId xmlns:a16="http://schemas.microsoft.com/office/drawing/2014/main" id="{2E14A454-CFDC-469D-AAC8-0AECD34369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55260" y="601471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85">
              <a:extLst>
                <a:ext uri="{FF2B5EF4-FFF2-40B4-BE49-F238E27FC236}">
                  <a16:creationId xmlns:a16="http://schemas.microsoft.com/office/drawing/2014/main" id="{4F28944F-2222-438F-B8BF-289400FA4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06059" y="6029402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7">
              <a:extLst>
                <a:ext uri="{FF2B5EF4-FFF2-40B4-BE49-F238E27FC236}">
                  <a16:creationId xmlns:a16="http://schemas.microsoft.com/office/drawing/2014/main" id="{10583A59-F6FC-4383-951E-4DEA803E3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22284" y="6041642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8">
              <a:extLst>
                <a:ext uri="{FF2B5EF4-FFF2-40B4-BE49-F238E27FC236}">
                  <a16:creationId xmlns:a16="http://schemas.microsoft.com/office/drawing/2014/main" id="{01E36E36-80DB-4588-B48C-C10A2CC64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90921" y="604735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1">
              <a:extLst>
                <a:ext uri="{FF2B5EF4-FFF2-40B4-BE49-F238E27FC236}">
                  <a16:creationId xmlns:a16="http://schemas.microsoft.com/office/drawing/2014/main" id="{82340FC1-013D-48B7-B3F7-917F649FA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84593" y="6214548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92">
              <a:extLst>
                <a:ext uri="{FF2B5EF4-FFF2-40B4-BE49-F238E27FC236}">
                  <a16:creationId xmlns:a16="http://schemas.microsoft.com/office/drawing/2014/main" id="{2A4816D6-34F0-433A-9ACB-C1D2A52C0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88834" y="622280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93">
              <a:extLst>
                <a:ext uri="{FF2B5EF4-FFF2-40B4-BE49-F238E27FC236}">
                  <a16:creationId xmlns:a16="http://schemas.microsoft.com/office/drawing/2014/main" id="{67942CD3-43C9-4530-9C50-47E288DB5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00129" y="622280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94">
              <a:extLst>
                <a:ext uri="{FF2B5EF4-FFF2-40B4-BE49-F238E27FC236}">
                  <a16:creationId xmlns:a16="http://schemas.microsoft.com/office/drawing/2014/main" id="{11861164-AD4A-41ED-AF99-4972D60EA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688824" y="6250545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95">
              <a:extLst>
                <a:ext uri="{FF2B5EF4-FFF2-40B4-BE49-F238E27FC236}">
                  <a16:creationId xmlns:a16="http://schemas.microsoft.com/office/drawing/2014/main" id="{E2B208F9-EDC1-4C32-9D59-30C273C08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38524" y="624564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96">
              <a:extLst>
                <a:ext uri="{FF2B5EF4-FFF2-40B4-BE49-F238E27FC236}">
                  <a16:creationId xmlns:a16="http://schemas.microsoft.com/office/drawing/2014/main" id="{7A7C7DA6-7A32-4CCE-AB8E-59036A6C5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95222" y="625952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7">
              <a:extLst>
                <a:ext uri="{FF2B5EF4-FFF2-40B4-BE49-F238E27FC236}">
                  <a16:creationId xmlns:a16="http://schemas.microsoft.com/office/drawing/2014/main" id="{510879FA-373B-43C3-9332-BBE87A6FC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88890" y="6261969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98">
              <a:extLst>
                <a:ext uri="{FF2B5EF4-FFF2-40B4-BE49-F238E27FC236}">
                  <a16:creationId xmlns:a16="http://schemas.microsoft.com/office/drawing/2014/main" id="{66AFA0BE-4521-4076-A5AD-FC7031749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70482" y="6261969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99">
              <a:extLst>
                <a:ext uri="{FF2B5EF4-FFF2-40B4-BE49-F238E27FC236}">
                  <a16:creationId xmlns:a16="http://schemas.microsoft.com/office/drawing/2014/main" id="{0598DD74-9791-420B-B5ED-355B654B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39874" y="626074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0">
              <a:extLst>
                <a:ext uri="{FF2B5EF4-FFF2-40B4-BE49-F238E27FC236}">
                  <a16:creationId xmlns:a16="http://schemas.microsoft.com/office/drawing/2014/main" id="{038F7AA7-B635-4496-AD3E-A234340BD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6015" y="626196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01">
              <a:extLst>
                <a:ext uri="{FF2B5EF4-FFF2-40B4-BE49-F238E27FC236}">
                  <a16:creationId xmlns:a16="http://schemas.microsoft.com/office/drawing/2014/main" id="{5E017948-9D66-4417-8B88-4BD1532AC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13228" y="6268498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02">
              <a:extLst>
                <a:ext uri="{FF2B5EF4-FFF2-40B4-BE49-F238E27FC236}">
                  <a16:creationId xmlns:a16="http://schemas.microsoft.com/office/drawing/2014/main" id="{AB333295-A36E-46DB-82A5-E78E0498D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991006" y="6271761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03">
              <a:extLst>
                <a:ext uri="{FF2B5EF4-FFF2-40B4-BE49-F238E27FC236}">
                  <a16:creationId xmlns:a16="http://schemas.microsoft.com/office/drawing/2014/main" id="{D10C99A3-BB78-4269-87D4-8287B8363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53313" y="627747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04">
              <a:extLst>
                <a:ext uri="{FF2B5EF4-FFF2-40B4-BE49-F238E27FC236}">
                  <a16:creationId xmlns:a16="http://schemas.microsoft.com/office/drawing/2014/main" id="{856A8AAC-D0EA-4685-9283-E8A01ED70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02579" y="6277473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3">
              <a:extLst>
                <a:ext uri="{FF2B5EF4-FFF2-40B4-BE49-F238E27FC236}">
                  <a16:creationId xmlns:a16="http://schemas.microsoft.com/office/drawing/2014/main" id="{EE545004-D464-4D04-B11F-475909042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90800" y="6323170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4">
              <a:extLst>
                <a:ext uri="{FF2B5EF4-FFF2-40B4-BE49-F238E27FC236}">
                  <a16:creationId xmlns:a16="http://schemas.microsoft.com/office/drawing/2014/main" id="{50289B97-B071-455F-8540-982742C43E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57254" y="632317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5">
              <a:extLst>
                <a:ext uri="{FF2B5EF4-FFF2-40B4-BE49-F238E27FC236}">
                  <a16:creationId xmlns:a16="http://schemas.microsoft.com/office/drawing/2014/main" id="{CEF2EFFE-7947-4C37-8ABD-398F392C07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20108" y="6328883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7">
              <a:extLst>
                <a:ext uri="{FF2B5EF4-FFF2-40B4-BE49-F238E27FC236}">
                  <a16:creationId xmlns:a16="http://schemas.microsoft.com/office/drawing/2014/main" id="{E8391CC5-D4B9-4E26-ABCD-D6C4BC235F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15345" y="634112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18">
              <a:extLst>
                <a:ext uri="{FF2B5EF4-FFF2-40B4-BE49-F238E27FC236}">
                  <a16:creationId xmlns:a16="http://schemas.microsoft.com/office/drawing/2014/main" id="{71A5B932-E608-49E3-8ED1-4DBAAE919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05534" y="627747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19">
              <a:extLst>
                <a:ext uri="{FF2B5EF4-FFF2-40B4-BE49-F238E27FC236}">
                  <a16:creationId xmlns:a16="http://schemas.microsoft.com/office/drawing/2014/main" id="{EAA3BF46-C387-4232-844F-B2D45C1D2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0731" y="624664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00">
              <a:extLst>
                <a:ext uri="{FF2B5EF4-FFF2-40B4-BE49-F238E27FC236}">
                  <a16:creationId xmlns:a16="http://schemas.microsoft.com/office/drawing/2014/main" id="{AB415331-61BA-49F4-9FFD-39B628481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67614" y="6261967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9">
              <a:extLst>
                <a:ext uri="{FF2B5EF4-FFF2-40B4-BE49-F238E27FC236}">
                  <a16:creationId xmlns:a16="http://schemas.microsoft.com/office/drawing/2014/main" id="{8FF6D6DA-64DD-4D39-931B-9B97E01A33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76945" y="627875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0">
              <a:extLst>
                <a:ext uri="{FF2B5EF4-FFF2-40B4-BE49-F238E27FC236}">
                  <a16:creationId xmlns:a16="http://schemas.microsoft.com/office/drawing/2014/main" id="{2CEBA427-3E6A-48B0-9040-931C62AAC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70631" y="6011316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81">
              <a:extLst>
                <a:ext uri="{FF2B5EF4-FFF2-40B4-BE49-F238E27FC236}">
                  <a16:creationId xmlns:a16="http://schemas.microsoft.com/office/drawing/2014/main" id="{65D81449-8208-4635-9339-4C8FE89BB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61561" y="599763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82">
              <a:extLst>
                <a:ext uri="{FF2B5EF4-FFF2-40B4-BE49-F238E27FC236}">
                  <a16:creationId xmlns:a16="http://schemas.microsoft.com/office/drawing/2014/main" id="{954A6F89-BF29-464D-9561-97822F099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34703" y="600661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3">
              <a:extLst>
                <a:ext uri="{FF2B5EF4-FFF2-40B4-BE49-F238E27FC236}">
                  <a16:creationId xmlns:a16="http://schemas.microsoft.com/office/drawing/2014/main" id="{67C81528-252F-43EA-BAC6-ED0A11863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62651" y="5988659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9">
              <a:extLst>
                <a:ext uri="{FF2B5EF4-FFF2-40B4-BE49-F238E27FC236}">
                  <a16:creationId xmlns:a16="http://schemas.microsoft.com/office/drawing/2014/main" id="{D4AAA683-AC21-4857-A7D8-552A3DC9B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49913" y="6005963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90">
              <a:extLst>
                <a:ext uri="{FF2B5EF4-FFF2-40B4-BE49-F238E27FC236}">
                  <a16:creationId xmlns:a16="http://schemas.microsoft.com/office/drawing/2014/main" id="{BFD93668-5C98-45C9-BA73-EBDE21510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63198" y="6073524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5">
              <a:extLst>
                <a:ext uri="{FF2B5EF4-FFF2-40B4-BE49-F238E27FC236}">
                  <a16:creationId xmlns:a16="http://schemas.microsoft.com/office/drawing/2014/main" id="{76866F09-A7B0-420E-A8F1-CC0C5CC24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94163" y="6248971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7">
              <a:extLst>
                <a:ext uri="{FF2B5EF4-FFF2-40B4-BE49-F238E27FC236}">
                  <a16:creationId xmlns:a16="http://schemas.microsoft.com/office/drawing/2014/main" id="{9D2D6D19-1C81-46DC-B49C-E7AA0817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68875" y="6272635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08">
              <a:extLst>
                <a:ext uri="{FF2B5EF4-FFF2-40B4-BE49-F238E27FC236}">
                  <a16:creationId xmlns:a16="http://schemas.microsoft.com/office/drawing/2014/main" id="{4AF7B011-7C75-48AD-BBBF-4FE1834A6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00601" y="6272635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09">
              <a:extLst>
                <a:ext uri="{FF2B5EF4-FFF2-40B4-BE49-F238E27FC236}">
                  <a16:creationId xmlns:a16="http://schemas.microsoft.com/office/drawing/2014/main" id="{305124B5-EFC4-4F14-9182-23A3280AE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01728" y="6275901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45166B1B-FC43-48DA-A810-13BADEF81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42967" y="6288141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12">
              <a:extLst>
                <a:ext uri="{FF2B5EF4-FFF2-40B4-BE49-F238E27FC236}">
                  <a16:creationId xmlns:a16="http://schemas.microsoft.com/office/drawing/2014/main" id="{15846AE5-CF5B-452A-BDBB-ABC69690D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5342" y="599314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2">
              <a:extLst>
                <a:ext uri="{FF2B5EF4-FFF2-40B4-BE49-F238E27FC236}">
                  <a16:creationId xmlns:a16="http://schemas.microsoft.com/office/drawing/2014/main" id="{3DB2496D-CE28-4700-AA6B-FA4E60A94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096571" y="6023456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63">
              <a:extLst>
                <a:ext uri="{FF2B5EF4-FFF2-40B4-BE49-F238E27FC236}">
                  <a16:creationId xmlns:a16="http://schemas.microsoft.com/office/drawing/2014/main" id="{561D8232-C449-46E2-BB87-922BD4DAE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307626" y="6045105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64">
              <a:extLst>
                <a:ext uri="{FF2B5EF4-FFF2-40B4-BE49-F238E27FC236}">
                  <a16:creationId xmlns:a16="http://schemas.microsoft.com/office/drawing/2014/main" id="{C0352A08-1998-4E8B-9E16-ABE077AF0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47557" y="6038145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5">
              <a:extLst>
                <a:ext uri="{FF2B5EF4-FFF2-40B4-BE49-F238E27FC236}">
                  <a16:creationId xmlns:a16="http://schemas.microsoft.com/office/drawing/2014/main" id="{9FD7260F-CF29-4931-A348-235EFAFB6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88938" y="6056097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6">
              <a:extLst>
                <a:ext uri="{FF2B5EF4-FFF2-40B4-BE49-F238E27FC236}">
                  <a16:creationId xmlns:a16="http://schemas.microsoft.com/office/drawing/2014/main" id="{CCF55F8B-03C0-4AA3-B4A7-2F6C21D34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46822" y="6047121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67">
              <a:extLst>
                <a:ext uri="{FF2B5EF4-FFF2-40B4-BE49-F238E27FC236}">
                  <a16:creationId xmlns:a16="http://schemas.microsoft.com/office/drawing/2014/main" id="{2157B0E0-DFE1-40C8-93E2-25059E010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752816" y="6050385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8">
              <a:extLst>
                <a:ext uri="{FF2B5EF4-FFF2-40B4-BE49-F238E27FC236}">
                  <a16:creationId xmlns:a16="http://schemas.microsoft.com/office/drawing/2014/main" id="{90A4BF9D-CDDE-435D-BB05-D240632FE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34199" y="6041408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9">
              <a:extLst>
                <a:ext uri="{FF2B5EF4-FFF2-40B4-BE49-F238E27FC236}">
                  <a16:creationId xmlns:a16="http://schemas.microsoft.com/office/drawing/2014/main" id="{9BDEA0B2-531B-48B0-AB13-4B3451568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22421" y="6053650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71">
              <a:extLst>
                <a:ext uri="{FF2B5EF4-FFF2-40B4-BE49-F238E27FC236}">
                  <a16:creationId xmlns:a16="http://schemas.microsoft.com/office/drawing/2014/main" id="{A8BFB17A-EAE6-4C93-885B-6299466A29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7808" y="6059361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72">
              <a:extLst>
                <a:ext uri="{FF2B5EF4-FFF2-40B4-BE49-F238E27FC236}">
                  <a16:creationId xmlns:a16="http://schemas.microsoft.com/office/drawing/2014/main" id="{07A67F34-97BE-480B-A85B-DEAEEB45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70949" y="6062624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73">
              <a:extLst>
                <a:ext uri="{FF2B5EF4-FFF2-40B4-BE49-F238E27FC236}">
                  <a16:creationId xmlns:a16="http://schemas.microsoft.com/office/drawing/2014/main" id="{6C4408FA-D405-4819-A9B5-7E4137AEB9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72924" y="6065889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74">
              <a:extLst>
                <a:ext uri="{FF2B5EF4-FFF2-40B4-BE49-F238E27FC236}">
                  <a16:creationId xmlns:a16="http://schemas.microsoft.com/office/drawing/2014/main" id="{83277647-FA05-4345-8145-D5ED7903A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951" y="594780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5">
              <a:extLst>
                <a:ext uri="{FF2B5EF4-FFF2-40B4-BE49-F238E27FC236}">
                  <a16:creationId xmlns:a16="http://schemas.microsoft.com/office/drawing/2014/main" id="{4386FD15-4921-4493-A215-FEA31801B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01203" y="6002239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7">
              <a:extLst>
                <a:ext uri="{FF2B5EF4-FFF2-40B4-BE49-F238E27FC236}">
                  <a16:creationId xmlns:a16="http://schemas.microsoft.com/office/drawing/2014/main" id="{625D89BA-3D96-4949-8D68-AD594D322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52334" y="60871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8">
              <a:extLst>
                <a:ext uri="{FF2B5EF4-FFF2-40B4-BE49-F238E27FC236}">
                  <a16:creationId xmlns:a16="http://schemas.microsoft.com/office/drawing/2014/main" id="{58041442-9F1D-4E5E-A088-6727B2CF8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87995" y="611974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1">
              <a:extLst>
                <a:ext uri="{FF2B5EF4-FFF2-40B4-BE49-F238E27FC236}">
                  <a16:creationId xmlns:a16="http://schemas.microsoft.com/office/drawing/2014/main" id="{E732CC8A-1A71-462B-8562-DA75D35B5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81667" y="6286940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2">
              <a:extLst>
                <a:ext uri="{FF2B5EF4-FFF2-40B4-BE49-F238E27FC236}">
                  <a16:creationId xmlns:a16="http://schemas.microsoft.com/office/drawing/2014/main" id="{603E6FD8-AE4D-479C-92F3-A08E54E46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85908" y="629519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3">
              <a:extLst>
                <a:ext uri="{FF2B5EF4-FFF2-40B4-BE49-F238E27FC236}">
                  <a16:creationId xmlns:a16="http://schemas.microsoft.com/office/drawing/2014/main" id="{61C5ED2E-B41D-4C39-88BE-D67806E6B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97203" y="6295192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4">
              <a:extLst>
                <a:ext uri="{FF2B5EF4-FFF2-40B4-BE49-F238E27FC236}">
                  <a16:creationId xmlns:a16="http://schemas.microsoft.com/office/drawing/2014/main" id="{474F444C-C4D9-489A-B836-F83ED8070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5898" y="632293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5">
              <a:extLst>
                <a:ext uri="{FF2B5EF4-FFF2-40B4-BE49-F238E27FC236}">
                  <a16:creationId xmlns:a16="http://schemas.microsoft.com/office/drawing/2014/main" id="{FF589F3A-B301-484D-B5EF-D9E96DE83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35598" y="631804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6">
              <a:extLst>
                <a:ext uri="{FF2B5EF4-FFF2-40B4-BE49-F238E27FC236}">
                  <a16:creationId xmlns:a16="http://schemas.microsoft.com/office/drawing/2014/main" id="{97E0AEB5-AD04-4BE2-924F-FA1BB8BD6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92296" y="6331913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7">
              <a:extLst>
                <a:ext uri="{FF2B5EF4-FFF2-40B4-BE49-F238E27FC236}">
                  <a16:creationId xmlns:a16="http://schemas.microsoft.com/office/drawing/2014/main" id="{CE0B2D17-C3F7-4A41-BA4C-1FC311B9D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85964" y="6334361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8">
              <a:extLst>
                <a:ext uri="{FF2B5EF4-FFF2-40B4-BE49-F238E27FC236}">
                  <a16:creationId xmlns:a16="http://schemas.microsoft.com/office/drawing/2014/main" id="{F15034BD-6C17-469B-85AF-148EA0F74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367556" y="6334361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9">
              <a:extLst>
                <a:ext uri="{FF2B5EF4-FFF2-40B4-BE49-F238E27FC236}">
                  <a16:creationId xmlns:a16="http://schemas.microsoft.com/office/drawing/2014/main" id="{7B6742E3-DB37-4077-8690-AC1A02780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4758" y="633313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0">
              <a:extLst>
                <a:ext uri="{FF2B5EF4-FFF2-40B4-BE49-F238E27FC236}">
                  <a16:creationId xmlns:a16="http://schemas.microsoft.com/office/drawing/2014/main" id="{745F2439-5B8E-4E05-866E-896C0F5BE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3089" y="6334360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1">
              <a:extLst>
                <a:ext uri="{FF2B5EF4-FFF2-40B4-BE49-F238E27FC236}">
                  <a16:creationId xmlns:a16="http://schemas.microsoft.com/office/drawing/2014/main" id="{4CD231E8-DFF5-4403-AFD6-EDB105AF2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68469" y="63408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2">
              <a:extLst>
                <a:ext uri="{FF2B5EF4-FFF2-40B4-BE49-F238E27FC236}">
                  <a16:creationId xmlns:a16="http://schemas.microsoft.com/office/drawing/2014/main" id="{186F08A0-4B07-4ED4-AA2E-F53E61E77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88080" y="6344153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3">
              <a:extLst>
                <a:ext uri="{FF2B5EF4-FFF2-40B4-BE49-F238E27FC236}">
                  <a16:creationId xmlns:a16="http://schemas.microsoft.com/office/drawing/2014/main" id="{143F4736-A980-42E1-B7AA-4154BD0FA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72695" y="6302055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4">
              <a:extLst>
                <a:ext uri="{FF2B5EF4-FFF2-40B4-BE49-F238E27FC236}">
                  <a16:creationId xmlns:a16="http://schemas.microsoft.com/office/drawing/2014/main" id="{2B7EF984-B6CC-4990-B9D8-E999A41F9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99653" y="634986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3">
              <a:extLst>
                <a:ext uri="{FF2B5EF4-FFF2-40B4-BE49-F238E27FC236}">
                  <a16:creationId xmlns:a16="http://schemas.microsoft.com/office/drawing/2014/main" id="{701390DA-498F-40EE-B86D-9C1288CCD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7874" y="6395562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4">
              <a:extLst>
                <a:ext uri="{FF2B5EF4-FFF2-40B4-BE49-F238E27FC236}">
                  <a16:creationId xmlns:a16="http://schemas.microsoft.com/office/drawing/2014/main" id="{8349FDB4-AF3A-4F35-82C0-1D4092965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54328" y="639556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5">
              <a:extLst>
                <a:ext uri="{FF2B5EF4-FFF2-40B4-BE49-F238E27FC236}">
                  <a16:creationId xmlns:a16="http://schemas.microsoft.com/office/drawing/2014/main" id="{96A26B04-1F0B-4D75-8922-93B734D75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17182" y="6401275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7">
              <a:extLst>
                <a:ext uri="{FF2B5EF4-FFF2-40B4-BE49-F238E27FC236}">
                  <a16:creationId xmlns:a16="http://schemas.microsoft.com/office/drawing/2014/main" id="{C6200836-2571-4275-B8D2-450E99ED2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70586" y="6413516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146" name="Picture 2" descr="How to Make Crepes - Handle the Heat">
            <a:extLst>
              <a:ext uri="{FF2B5EF4-FFF2-40B4-BE49-F238E27FC236}">
                <a16:creationId xmlns:a16="http://schemas.microsoft.com/office/drawing/2014/main" id="{3BA058C3-8300-4832-B908-83B000605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16" y="2921719"/>
            <a:ext cx="3436859" cy="343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74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EAA009CC-7374-4A46-A95F-1363613C4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60CEB5A-9256-4FCC-A5DE-E6B9E2D0D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" y="1713"/>
            <a:ext cx="5289354" cy="68661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oisson d'avril! / Πρωταπριλιά στη Γαλλία! « 3ο Δημοτικό Σχολείο Βέροιας">
            <a:extLst>
              <a:ext uri="{FF2B5EF4-FFF2-40B4-BE49-F238E27FC236}">
                <a16:creationId xmlns:a16="http://schemas.microsoft.com/office/drawing/2014/main" id="{E7A67D0E-F759-4ADF-8B53-5DD20F24F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48" b="-1"/>
          <a:stretch/>
        </p:blipFill>
        <p:spPr bwMode="auto">
          <a:xfrm>
            <a:off x="20" y="10"/>
            <a:ext cx="529531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750290D8-FDF9-464E-8D40-2692C9AF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1371600"/>
            <a:ext cx="3564219" cy="4168588"/>
          </a:xfrm>
        </p:spPr>
        <p:txBody>
          <a:bodyPr>
            <a:normAutofit/>
          </a:bodyPr>
          <a:lstStyle/>
          <a:p>
            <a:pPr algn="ctr"/>
            <a:endParaRPr lang="el-GR">
              <a:solidFill>
                <a:srgbClr val="FFFFFF"/>
              </a:solidFill>
            </a:endParaRP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9C199BEE-AD12-40A9-A7B4-C228B9D82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0"/>
            <a:ext cx="5219700" cy="3623982"/>
          </a:xfrm>
        </p:spPr>
        <p:txBody>
          <a:bodyPr>
            <a:normAutofit/>
          </a:bodyPr>
          <a:lstStyle/>
          <a:p>
            <a:r>
              <a:rPr lang="el-GR" dirty="0"/>
              <a:t>Μιλήσαμε για το έθιμο της Πρωταπριλιάς και εξηγήσαμε γιατί το έθιμο αυτό έχει τις ρίζες του στη Γαλλία…</a:t>
            </a:r>
            <a:endParaRPr lang="en-US" dirty="0"/>
          </a:p>
        </p:txBody>
      </p:sp>
      <p:pic>
        <p:nvPicPr>
          <p:cNvPr id="2052" name="Picture 4" descr="calendrier bulle : 1er avril avec poisson d'avril Stock Vector | Adobe Stock">
            <a:extLst>
              <a:ext uri="{FF2B5EF4-FFF2-40B4-BE49-F238E27FC236}">
                <a16:creationId xmlns:a16="http://schemas.microsoft.com/office/drawing/2014/main" id="{685836E5-F983-4AA5-83F5-836720594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3" r="3" b="21010"/>
          <a:stretch/>
        </p:blipFill>
        <p:spPr bwMode="auto">
          <a:xfrm>
            <a:off x="7315289" y="4479925"/>
            <a:ext cx="2856753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75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ohemianVTI">
  <a:themeElements>
    <a:clrScheme name="AnalogousFromRegularSeedRightStep">
      <a:dk1>
        <a:srgbClr val="000000"/>
      </a:dk1>
      <a:lt1>
        <a:srgbClr val="FFFFFF"/>
      </a:lt1>
      <a:dk2>
        <a:srgbClr val="1B2B30"/>
      </a:dk2>
      <a:lt2>
        <a:srgbClr val="F3F0F2"/>
      </a:lt2>
      <a:accent1>
        <a:srgbClr val="21B85C"/>
      </a:accent1>
      <a:accent2>
        <a:srgbClr val="14B596"/>
      </a:accent2>
      <a:accent3>
        <a:srgbClr val="25AED5"/>
      </a:accent3>
      <a:accent4>
        <a:srgbClr val="175BD5"/>
      </a:accent4>
      <a:accent5>
        <a:srgbClr val="4035E8"/>
      </a:accent5>
      <a:accent6>
        <a:srgbClr val="7117D5"/>
      </a:accent6>
      <a:hlink>
        <a:srgbClr val="BF3F8D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TM04033917[[fn=Βερολίνο]]</Template>
  <TotalTime>111</TotalTime>
  <Words>150</Words>
  <Application>Microsoft Office PowerPoint</Application>
  <PresentationFormat>Ευρεία οθόνη</PresentationFormat>
  <Paragraphs>29</Paragraphs>
  <Slides>13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7" baseType="lpstr">
      <vt:lpstr>Arial</vt:lpstr>
      <vt:lpstr>Avenir Next LT Pro</vt:lpstr>
      <vt:lpstr>Modern Love</vt:lpstr>
      <vt:lpstr>BohemianVTI</vt:lpstr>
      <vt:lpstr>2020-2021</vt:lpstr>
      <vt:lpstr>2eme école de Panaitolio</vt:lpstr>
      <vt:lpstr>Notre classe de français Η τάξη των γαλλικών</vt:lpstr>
      <vt:lpstr> Φέτος, στην τάξη μας…</vt:lpstr>
      <vt:lpstr>Αποκτήσαμε νέες γνώσεις…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Γιορτάσαμε την επέτειο 200 ετών από την Ελληνική Επανάσταση…</vt:lpstr>
      <vt:lpstr>Παρουσίαση του PowerPoint</vt:lpstr>
      <vt:lpstr>Και φυσικά…χορέψαμε, τραγουδήσαμε και διασκεδάσαμε…!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2020-2021</dc:title>
  <dc:creator>nikos balkoulis</dc:creator>
  <cp:lastModifiedBy>nikos balkoulis</cp:lastModifiedBy>
  <cp:revision>13</cp:revision>
  <dcterms:created xsi:type="dcterms:W3CDTF">2021-06-15T21:01:15Z</dcterms:created>
  <dcterms:modified xsi:type="dcterms:W3CDTF">2021-06-22T22:50:38Z</dcterms:modified>
</cp:coreProperties>
</file>