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8163" cy="100203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04/02/2022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04/02/2022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04/02/2022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04/02/2022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04/02/2022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04/02/2022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04/02/2022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04/02/2022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04/02/2022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04/02/2022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04/02/2022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04/02/2022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0</Words>
  <Application>Microsoft Office PowerPoint</Application>
  <PresentationFormat>Προβολή στην οθόνη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Διεύθυνση Π.Ε. Έβρου</dc:creator>
  <cp:lastModifiedBy>Student</cp:lastModifiedBy>
  <cp:revision>50</cp:revision>
  <cp:lastPrinted>2022-01-10T10:02:34Z</cp:lastPrinted>
  <dcterms:created xsi:type="dcterms:W3CDTF">2022-01-09T20:38:19Z</dcterms:created>
  <dcterms:modified xsi:type="dcterms:W3CDTF">2022-02-04T09:07:16Z</dcterms:modified>
</cp:coreProperties>
</file>