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8:30.043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9:00.750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9:23.572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9:26.282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9:39.004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9:41.327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9:43.460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9:47.168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9:48.620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9:50.364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9:54.400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8:31.563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1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9:57.703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9:59.462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00.828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02.059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03.261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05.149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06.096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07.492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08.847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09.841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8:32.538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1 0 24575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12.735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13.893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14.887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17.571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18.885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23.065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23.998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25.334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26.661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27.989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8:33.848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31.428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33.144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34.426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37.987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40.129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44.406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49.960"/>
    </inkml:context>
    <inkml:brush xml:id="br0">
      <inkml:brushProperty name="width" value="0.035" units="cm"/>
      <inkml:brushProperty name="height" value="0.035" units="cm"/>
      <inkml:brushProperty name="color" value="#849398"/>
    </inkml:brush>
  </inkml:definitions>
  <inkml:trace contextRef="#ctx0" brushRef="#br0">0 1 24575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56.81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58.3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0:59.65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8:36.330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1 1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00.77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02.84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05.11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06.49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07.95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09.10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10.68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12.62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13.79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15.41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8:41.307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1 0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17.10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19.04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22.64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41:24.69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8:55.032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8:57.459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8:38:59.039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7BF643-F149-5ADD-0852-53B5DAE57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7A1C84C-B5FF-9067-9FCB-BE12C3FD9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651615-05BB-D699-0C2C-EBA278D3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8C7A-FD98-46D6-84B1-5E3322D05C83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707ACB-15D3-D82C-2A57-C69F5E11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B833AF-33CE-275C-5538-62EED7B9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C5F-3981-4F71-9DEA-B3F73605A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306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F18E1E-A390-2FB5-FAB0-6DF655D7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104AAC8-52DD-EB5E-E096-2FB720CB4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6446B2-C3EA-BC65-45CE-05310E3E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8C7A-FD98-46D6-84B1-5E3322D05C83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F10E71-9F17-CCE3-1335-AC076F0D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0893ED-D803-4776-5CEA-ED537BE3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C5F-3981-4F71-9DEA-B3F73605A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32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5AB35FB-AAB7-4163-B6E3-D69341D79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3DDC4F-0AFC-B69D-4E50-61CF790ED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0BC7213-3472-10F6-A155-B8463B48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8C7A-FD98-46D6-84B1-5E3322D05C83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B81ED6-A83C-8611-E3DE-A65A9A26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9B78E2-6732-2DDA-59B5-8D9E6D6F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C5F-3981-4F71-9DEA-B3F73605A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76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55E629-C01E-CA03-CFC1-FDA6345A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3ED900-A73A-3A42-4B6D-A84E28962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DBE12C-FCCC-E660-6604-B041037F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8C7A-FD98-46D6-84B1-5E3322D05C83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3F41A0-F811-BD29-AC06-6AB99BDB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D8F52A-87DA-3D2F-ACB1-DF76D2DB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C5F-3981-4F71-9DEA-B3F73605A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56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82A91B-175A-258B-645D-3879E080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B932BA-CC21-91D4-0F84-4EC5B6A1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A71B0-55A3-8E24-4B89-A6D72206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8C7A-FD98-46D6-84B1-5E3322D05C83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B4C38B-4A98-BEC1-D128-F76B9D3C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E72F77-9781-8DC2-A3A2-ED3446D7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C5F-3981-4F71-9DEA-B3F73605A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91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44B5C2-3691-15AD-4D7C-FBE0A244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98F6FB-203A-D2DD-BD93-94A4AFA09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1A1F53D-E06C-270F-7C37-A41D6CD2F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343B47-9A7F-B569-51EE-7F10BABE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8C7A-FD98-46D6-84B1-5E3322D05C83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5E5E9FC-DFEF-C9D5-9599-3D9CDB18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9491E0E-B9F1-E34F-2AD6-AA64FE19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C5F-3981-4F71-9DEA-B3F73605A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05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EEB0F9-A85B-ADCF-C030-0900C207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2AE451-23BD-2AFE-FF69-D00D5942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557691C-3DD9-EB97-3AFC-64E297B5B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17700DE-057F-F044-F543-FD5BB216F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FCAC440-A06D-CC2F-7A82-AFBE39A70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20333C1-39C7-3105-C1F6-CB13DB18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8C7A-FD98-46D6-84B1-5E3322D05C83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2E2B15E-55C6-9B17-7727-C7275472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55392E7-7AA4-519C-3ECF-97639E33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C5F-3981-4F71-9DEA-B3F73605A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843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72E0C0-C059-9362-51C8-1111AA1A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F92FE61-DD6C-909C-7114-91EBC2EB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8C7A-FD98-46D6-84B1-5E3322D05C83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B0F1707-37B9-A4F6-5A65-31AB40E9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273D295-7FE3-279A-E0DC-69B3CAC6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C5F-3981-4F71-9DEA-B3F73605A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885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915F884-21BC-D00F-DF27-9B85C5CB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8C7A-FD98-46D6-84B1-5E3322D05C83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C5EA7D4-EBAC-4948-5F96-9208549E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007468C-2F50-378E-C172-59178872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C5F-3981-4F71-9DEA-B3F73605A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08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05A754-26CD-ECEE-2FB8-08A1CD1E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A09C7D-A654-7F97-F4C4-39746717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CC281F4-7954-C3F1-9B0B-5B515E036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E2AAED8-EBC6-7E7C-0022-833FA66C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8C7A-FD98-46D6-84B1-5E3322D05C83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13FB94-0916-668F-DCF8-89B03F43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0BFE6F-AC6C-6A04-B5FE-7461AC01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C5F-3981-4F71-9DEA-B3F73605A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88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D1E720-8B83-4424-951A-FE67350A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F823072-520D-1460-2FAB-703C43E43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C31DF65-AE8D-0605-F897-183803D04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EBFB704-0A6F-D4DF-6EF2-9DE6021B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8C7A-FD98-46D6-84B1-5E3322D05C83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DA492BC-1F48-E1C2-291C-FA943A51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24A776-9B82-A28A-78CD-D41AC4FE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C5F-3981-4F71-9DEA-B3F73605A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65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4C10760-EAA9-3A13-40C9-35999A24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EF1F209-1C24-E050-9A56-85592A349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DAA644-A54B-8BBA-B3E1-84545CDF7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9D8C7A-FD98-46D6-84B1-5E3322D05C83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857AFCE-3BC6-2F30-10C0-64A252FAC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F5EBE6-D19D-0229-E7BB-0E3FD494F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7F7C5F-3981-4F71-9DEA-B3F73605A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345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customXml" Target="../ink/ink8.xml"/><Relationship Id="rId42" Type="http://schemas.openxmlformats.org/officeDocument/2006/relationships/customXml" Target="../ink/ink29.xml"/><Relationship Id="rId47" Type="http://schemas.openxmlformats.org/officeDocument/2006/relationships/customXml" Target="../ink/ink34.xml"/><Relationship Id="rId63" Type="http://schemas.openxmlformats.org/officeDocument/2006/relationships/customXml" Target="../ink/ink48.xml"/><Relationship Id="rId68" Type="http://schemas.openxmlformats.org/officeDocument/2006/relationships/customXml" Target="../ink/ink53.xml"/><Relationship Id="rId16" Type="http://schemas.openxmlformats.org/officeDocument/2006/relationships/customXml" Target="../ink/ink3.xml"/><Relationship Id="rId11" Type="http://schemas.microsoft.com/office/2007/relationships/hdphoto" Target="../media/hdphoto3.wdp"/><Relationship Id="rId24" Type="http://schemas.openxmlformats.org/officeDocument/2006/relationships/customXml" Target="../ink/ink11.xml"/><Relationship Id="rId32" Type="http://schemas.openxmlformats.org/officeDocument/2006/relationships/customXml" Target="../ink/ink19.xml"/><Relationship Id="rId37" Type="http://schemas.openxmlformats.org/officeDocument/2006/relationships/customXml" Target="../ink/ink24.xml"/><Relationship Id="rId40" Type="http://schemas.openxmlformats.org/officeDocument/2006/relationships/customXml" Target="../ink/ink27.xml"/><Relationship Id="rId45" Type="http://schemas.openxmlformats.org/officeDocument/2006/relationships/customXml" Target="../ink/ink32.xml"/><Relationship Id="rId53" Type="http://schemas.openxmlformats.org/officeDocument/2006/relationships/customXml" Target="../ink/ink40.xml"/><Relationship Id="rId58" Type="http://schemas.openxmlformats.org/officeDocument/2006/relationships/customXml" Target="../ink/ink45.xml"/><Relationship Id="rId66" Type="http://schemas.openxmlformats.org/officeDocument/2006/relationships/customXml" Target="../ink/ink51.xml"/><Relationship Id="rId74" Type="http://schemas.openxmlformats.org/officeDocument/2006/relationships/customXml" Target="../ink/ink59.xml"/><Relationship Id="rId5" Type="http://schemas.openxmlformats.org/officeDocument/2006/relationships/image" Target="../media/image12.jpg"/><Relationship Id="rId61" Type="http://schemas.openxmlformats.org/officeDocument/2006/relationships/customXml" Target="../ink/ink47.xml"/><Relationship Id="rId19" Type="http://schemas.openxmlformats.org/officeDocument/2006/relationships/customXml" Target="../ink/ink6.xml"/><Relationship Id="rId14" Type="http://schemas.openxmlformats.org/officeDocument/2006/relationships/image" Target="../media/image17.png"/><Relationship Id="rId22" Type="http://schemas.openxmlformats.org/officeDocument/2006/relationships/customXml" Target="../ink/ink9.xml"/><Relationship Id="rId27" Type="http://schemas.openxmlformats.org/officeDocument/2006/relationships/customXml" Target="../ink/ink14.xml"/><Relationship Id="rId30" Type="http://schemas.openxmlformats.org/officeDocument/2006/relationships/customXml" Target="../ink/ink17.xml"/><Relationship Id="rId35" Type="http://schemas.openxmlformats.org/officeDocument/2006/relationships/customXml" Target="../ink/ink22.xml"/><Relationship Id="rId43" Type="http://schemas.openxmlformats.org/officeDocument/2006/relationships/customXml" Target="../ink/ink30.xml"/><Relationship Id="rId48" Type="http://schemas.openxmlformats.org/officeDocument/2006/relationships/customXml" Target="../ink/ink35.xml"/><Relationship Id="rId56" Type="http://schemas.openxmlformats.org/officeDocument/2006/relationships/customXml" Target="../ink/ink43.xml"/><Relationship Id="rId64" Type="http://schemas.openxmlformats.org/officeDocument/2006/relationships/customXml" Target="../ink/ink49.xml"/><Relationship Id="rId69" Type="http://schemas.openxmlformats.org/officeDocument/2006/relationships/customXml" Target="../ink/ink54.xml"/><Relationship Id="rId77" Type="http://schemas.openxmlformats.org/officeDocument/2006/relationships/customXml" Target="../ink/ink62.xml"/><Relationship Id="rId8" Type="http://schemas.openxmlformats.org/officeDocument/2006/relationships/image" Target="../media/image14.jpg"/><Relationship Id="rId51" Type="http://schemas.openxmlformats.org/officeDocument/2006/relationships/customXml" Target="../ink/ink38.xml"/><Relationship Id="rId72" Type="http://schemas.openxmlformats.org/officeDocument/2006/relationships/customXml" Target="../ink/ink57.xml"/><Relationship Id="rId3" Type="http://schemas.openxmlformats.org/officeDocument/2006/relationships/image" Target="../media/image11.jpg"/><Relationship Id="rId12" Type="http://schemas.openxmlformats.org/officeDocument/2006/relationships/image" Target="../media/image16.png"/><Relationship Id="rId17" Type="http://schemas.openxmlformats.org/officeDocument/2006/relationships/customXml" Target="../ink/ink4.xml"/><Relationship Id="rId25" Type="http://schemas.openxmlformats.org/officeDocument/2006/relationships/customXml" Target="../ink/ink12.xml"/><Relationship Id="rId33" Type="http://schemas.openxmlformats.org/officeDocument/2006/relationships/customXml" Target="../ink/ink20.xml"/><Relationship Id="rId38" Type="http://schemas.openxmlformats.org/officeDocument/2006/relationships/customXml" Target="../ink/ink25.xml"/><Relationship Id="rId46" Type="http://schemas.openxmlformats.org/officeDocument/2006/relationships/customXml" Target="../ink/ink33.xml"/><Relationship Id="rId59" Type="http://schemas.openxmlformats.org/officeDocument/2006/relationships/customXml" Target="../ink/ink46.xml"/><Relationship Id="rId67" Type="http://schemas.openxmlformats.org/officeDocument/2006/relationships/customXml" Target="../ink/ink52.xml"/><Relationship Id="rId20" Type="http://schemas.openxmlformats.org/officeDocument/2006/relationships/customXml" Target="../ink/ink7.xml"/><Relationship Id="rId41" Type="http://schemas.openxmlformats.org/officeDocument/2006/relationships/customXml" Target="../ink/ink28.xml"/><Relationship Id="rId54" Type="http://schemas.openxmlformats.org/officeDocument/2006/relationships/customXml" Target="../ink/ink41.xml"/><Relationship Id="rId62" Type="http://schemas.openxmlformats.org/officeDocument/2006/relationships/image" Target="../media/image19.png"/><Relationship Id="rId70" Type="http://schemas.openxmlformats.org/officeDocument/2006/relationships/customXml" Target="../ink/ink55.xml"/><Relationship Id="rId75" Type="http://schemas.openxmlformats.org/officeDocument/2006/relationships/customXml" Target="../ink/ink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5" Type="http://schemas.openxmlformats.org/officeDocument/2006/relationships/customXml" Target="../ink/ink2.xml"/><Relationship Id="rId23" Type="http://schemas.openxmlformats.org/officeDocument/2006/relationships/customXml" Target="../ink/ink10.xml"/><Relationship Id="rId28" Type="http://schemas.openxmlformats.org/officeDocument/2006/relationships/customXml" Target="../ink/ink15.xml"/><Relationship Id="rId36" Type="http://schemas.openxmlformats.org/officeDocument/2006/relationships/customXml" Target="../ink/ink23.xml"/><Relationship Id="rId49" Type="http://schemas.openxmlformats.org/officeDocument/2006/relationships/customXml" Target="../ink/ink36.xml"/><Relationship Id="rId57" Type="http://schemas.openxmlformats.org/officeDocument/2006/relationships/customXml" Target="../ink/ink44.xml"/><Relationship Id="rId10" Type="http://schemas.openxmlformats.org/officeDocument/2006/relationships/image" Target="../media/image15.png"/><Relationship Id="rId31" Type="http://schemas.openxmlformats.org/officeDocument/2006/relationships/customXml" Target="../ink/ink18.xml"/><Relationship Id="rId44" Type="http://schemas.openxmlformats.org/officeDocument/2006/relationships/customXml" Target="../ink/ink31.xml"/><Relationship Id="rId52" Type="http://schemas.openxmlformats.org/officeDocument/2006/relationships/customXml" Target="../ink/ink39.xml"/><Relationship Id="rId60" Type="http://schemas.openxmlformats.org/officeDocument/2006/relationships/image" Target="../media/image18.png"/><Relationship Id="rId65" Type="http://schemas.openxmlformats.org/officeDocument/2006/relationships/customXml" Target="../ink/ink50.xml"/><Relationship Id="rId73" Type="http://schemas.openxmlformats.org/officeDocument/2006/relationships/customXml" Target="../ink/ink58.xml"/><Relationship Id="rId78" Type="http://schemas.openxmlformats.org/officeDocument/2006/relationships/customXml" Target="../ink/ink63.xml"/><Relationship Id="rId4" Type="http://schemas.openxmlformats.org/officeDocument/2006/relationships/image" Target="../media/image6.jpg"/><Relationship Id="rId9" Type="http://schemas.openxmlformats.org/officeDocument/2006/relationships/image" Target="../media/image7.jpg"/><Relationship Id="rId13" Type="http://schemas.openxmlformats.org/officeDocument/2006/relationships/customXml" Target="../ink/ink1.xml"/><Relationship Id="rId18" Type="http://schemas.openxmlformats.org/officeDocument/2006/relationships/customXml" Target="../ink/ink5.xml"/><Relationship Id="rId39" Type="http://schemas.openxmlformats.org/officeDocument/2006/relationships/customXml" Target="../ink/ink26.xml"/><Relationship Id="rId34" Type="http://schemas.openxmlformats.org/officeDocument/2006/relationships/customXml" Target="../ink/ink21.xml"/><Relationship Id="rId50" Type="http://schemas.openxmlformats.org/officeDocument/2006/relationships/customXml" Target="../ink/ink37.xml"/><Relationship Id="rId55" Type="http://schemas.openxmlformats.org/officeDocument/2006/relationships/customXml" Target="../ink/ink42.xml"/><Relationship Id="rId76" Type="http://schemas.openxmlformats.org/officeDocument/2006/relationships/customXml" Target="../ink/ink61.xml"/><Relationship Id="rId7" Type="http://schemas.openxmlformats.org/officeDocument/2006/relationships/image" Target="../media/image13.jpg"/><Relationship Id="rId71" Type="http://schemas.openxmlformats.org/officeDocument/2006/relationships/customXml" Target="../ink/ink56.xml"/><Relationship Id="rId2" Type="http://schemas.openxmlformats.org/officeDocument/2006/relationships/image" Target="../media/image10.jpg"/><Relationship Id="rId29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EBEED598-2C8D-823C-A060-7974262C4F4B}"/>
              </a:ext>
            </a:extLst>
          </p:cNvPr>
          <p:cNvGrpSpPr/>
          <p:nvPr/>
        </p:nvGrpSpPr>
        <p:grpSpPr>
          <a:xfrm>
            <a:off x="-203200" y="0"/>
            <a:ext cx="12395200" cy="6954079"/>
            <a:chOff x="-203200" y="0"/>
            <a:chExt cx="12395200" cy="6954079"/>
          </a:xfrm>
        </p:grpSpPr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3A9AE946-C57E-CF2C-636F-470A32A1A2C3}"/>
                </a:ext>
              </a:extLst>
            </p:cNvPr>
            <p:cNvGrpSpPr/>
            <p:nvPr/>
          </p:nvGrpSpPr>
          <p:grpSpPr>
            <a:xfrm>
              <a:off x="-203200" y="0"/>
              <a:ext cx="6664325" cy="6954078"/>
              <a:chOff x="-203200" y="0"/>
              <a:chExt cx="6664325" cy="6954078"/>
            </a:xfrm>
          </p:grpSpPr>
          <p:pic>
            <p:nvPicPr>
              <p:cNvPr id="6146" name="Picture 2" descr="Σε ποιες τοπικές εφημερίδες μπορούν οι δήμοι και οι Περιφέρειες να  δημοσιεύουν προκηρύξεις – AParaskevi-Images">
                <a:extLst>
                  <a:ext uri="{FF2B5EF4-FFF2-40B4-BE49-F238E27FC236}">
                    <a16:creationId xmlns:a16="http://schemas.microsoft.com/office/drawing/2014/main" id="{A41D4C87-B536-6D24-240D-44C6A3525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" b="97667" l="4522" r="95304">
                            <a14:foregroundMark x1="37217" y1="82833" x2="49739" y2="99000"/>
                            <a14:foregroundMark x1="49739" y1="99000" x2="78783" y2="87667"/>
                            <a14:foregroundMark x1="78783" y1="87667" x2="89913" y2="79167"/>
                            <a14:foregroundMark x1="89913" y1="79167" x2="90087" y2="63333"/>
                            <a14:foregroundMark x1="90087" y1="63333" x2="79130" y2="49833"/>
                            <a14:foregroundMark x1="79130" y1="49833" x2="70435" y2="62333"/>
                            <a14:foregroundMark x1="70435" y1="62333" x2="74957" y2="79667"/>
                            <a14:foregroundMark x1="74957" y1="79667" x2="62261" y2="77333"/>
                            <a14:foregroundMark x1="62261" y1="77333" x2="53565" y2="66500"/>
                            <a14:foregroundMark x1="53565" y1="66500" x2="53565" y2="83333"/>
                            <a14:foregroundMark x1="53565" y1="83333" x2="56174" y2="87333"/>
                            <a14:foregroundMark x1="38783" y1="92833" x2="51304" y2="98500"/>
                            <a14:foregroundMark x1="51304" y1="98500" x2="65217" y2="96833"/>
                            <a14:foregroundMark x1="65217" y1="96833" x2="54957" y2="92833"/>
                            <a14:foregroundMark x1="54957" y1="92833" x2="47826" y2="92500"/>
                            <a14:foregroundMark x1="44348" y1="97833" x2="63826" y2="96667"/>
                            <a14:foregroundMark x1="95652" y1="75333" x2="94957" y2="71500"/>
                            <a14:foregroundMark x1="9565" y1="31167" x2="6783" y2="22667"/>
                            <a14:foregroundMark x1="6783" y1="22667" x2="22957" y2="6167"/>
                            <a14:foregroundMark x1="22957" y1="6167" x2="42261" y2="5000"/>
                            <a14:foregroundMark x1="42261" y1="5000" x2="51478" y2="6000"/>
                            <a14:foregroundMark x1="51478" y1="6000" x2="55130" y2="167"/>
                            <a14:foregroundMark x1="4522" y1="20500" x2="4522" y2="2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3200" y="0"/>
                <a:ext cx="6664325" cy="6954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Ορθογώνιο: Στρογγύλεμα γωνιών 7">
                <a:extLst>
                  <a:ext uri="{FF2B5EF4-FFF2-40B4-BE49-F238E27FC236}">
                    <a16:creationId xmlns:a16="http://schemas.microsoft.com/office/drawing/2014/main" id="{EF4C5043-BE62-CF6C-4942-C1A0A451E492}"/>
                  </a:ext>
                </a:extLst>
              </p:cNvPr>
              <p:cNvSpPr/>
              <p:nvPr/>
            </p:nvSpPr>
            <p:spPr>
              <a:xfrm rot="19375866">
                <a:off x="618546" y="385897"/>
                <a:ext cx="2413657" cy="66616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Bahnschrift SemiBold Condensed" panose="020B0502040204020203" pitchFamily="34" charset="0"/>
                  </a:rPr>
                  <a:t>2o </a:t>
                </a:r>
                <a:r>
                  <a:rPr lang="el-GR" sz="2400" b="1" dirty="0">
                    <a:solidFill>
                      <a:schemeClr val="tx1"/>
                    </a:solidFill>
                    <a:latin typeface="Bahnschrift SemiBold Condensed" panose="020B0502040204020203" pitchFamily="34" charset="0"/>
                  </a:rPr>
                  <a:t>Δ.Σ. ΝΕΟΧΩΡΙΟΥ</a:t>
                </a:r>
              </a:p>
            </p:txBody>
          </p:sp>
        </p:grpSp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id="{DDE9914E-A51C-CAD4-8683-558EF181752F}"/>
                </a:ext>
              </a:extLst>
            </p:cNvPr>
            <p:cNvGrpSpPr/>
            <p:nvPr/>
          </p:nvGrpSpPr>
          <p:grpSpPr>
            <a:xfrm>
              <a:off x="4851400" y="88901"/>
              <a:ext cx="7340600" cy="6865178"/>
              <a:chOff x="5205780" y="399027"/>
              <a:chExt cx="6845700" cy="6331974"/>
            </a:xfrm>
          </p:grpSpPr>
          <p:pic>
            <p:nvPicPr>
              <p:cNvPr id="1028" name="Picture 4" descr="Σχολικό λεωφορείο Καρτούν εικονογράφηση, σχολικό λεωφορείο, Σχεδιασμός  αυτοκινήτων, πίσω στο σχολείο png | PNGEgg">
                <a:extLst>
                  <a:ext uri="{FF2B5EF4-FFF2-40B4-BE49-F238E27FC236}">
                    <a16:creationId xmlns:a16="http://schemas.microsoft.com/office/drawing/2014/main" id="{6F0A4146-383D-0DCF-D012-85D8ABC8BC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70" t="17634" r="8279" b="6379"/>
              <a:stretch/>
            </p:blipFill>
            <p:spPr bwMode="auto">
              <a:xfrm>
                <a:off x="5205780" y="399027"/>
                <a:ext cx="6845700" cy="6331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Ορθογώνιο: Στρογγύλεμα γωνιών 6">
                <a:extLst>
                  <a:ext uri="{FF2B5EF4-FFF2-40B4-BE49-F238E27FC236}">
                    <a16:creationId xmlns:a16="http://schemas.microsoft.com/office/drawing/2014/main" id="{1EB8CD33-B71A-5F10-F30A-9F3805FDBE5A}"/>
                  </a:ext>
                </a:extLst>
              </p:cNvPr>
              <p:cNvSpPr/>
              <p:nvPr/>
            </p:nvSpPr>
            <p:spPr>
              <a:xfrm rot="21104183">
                <a:off x="6897258" y="945707"/>
                <a:ext cx="1830083" cy="3635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2o 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Δ.Σ. ΝΕΟΧΩΡΙΟΥ</a:t>
                </a:r>
              </a:p>
            </p:txBody>
          </p:sp>
        </p:grpSp>
        <p:sp>
          <p:nvSpPr>
            <p:cNvPr id="10" name="Ορθογώνιο: Στρογγύλεμα γωνιών 9">
              <a:extLst>
                <a:ext uri="{FF2B5EF4-FFF2-40B4-BE49-F238E27FC236}">
                  <a16:creationId xmlns:a16="http://schemas.microsoft.com/office/drawing/2014/main" id="{87974DEB-EB7E-3E06-E9A8-8C2DB93687FF}"/>
                </a:ext>
              </a:extLst>
            </p:cNvPr>
            <p:cNvSpPr/>
            <p:nvPr/>
          </p:nvSpPr>
          <p:spPr>
            <a:xfrm rot="19575545">
              <a:off x="2066551" y="758483"/>
              <a:ext cx="2237074" cy="32456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solidFill>
                    <a:schemeClr val="tx1"/>
                  </a:solidFill>
                  <a:latin typeface="Bahnschrift SemiBold Condensed" panose="020B0502040204020203" pitchFamily="34" charset="0"/>
                </a:rPr>
                <a:t>ΕΚΤΑΚΤΗ ΕΠΙΚΑΙΡΟΤΗΤΑ:</a:t>
              </a:r>
            </a:p>
            <a:p>
              <a:pPr algn="ctr"/>
              <a:r>
                <a:rPr lang="el-GR" sz="2400" b="1" dirty="0">
                  <a:solidFill>
                    <a:schemeClr val="tx1"/>
                  </a:solidFill>
                  <a:latin typeface="Bahnschrift SemiBold Condensed" panose="020B0502040204020203" pitchFamily="34" charset="0"/>
                </a:rPr>
                <a:t>Σήμερα Πέμπτη 21/11/2024 το 2</a:t>
              </a:r>
              <a:r>
                <a:rPr lang="el-GR" sz="2400" b="1" baseline="30000" dirty="0">
                  <a:solidFill>
                    <a:schemeClr val="tx1"/>
                  </a:solidFill>
                  <a:latin typeface="Bahnschrift SemiBold Condensed" panose="020B0502040204020203" pitchFamily="34" charset="0"/>
                </a:rPr>
                <a:t>ο</a:t>
              </a:r>
              <a:r>
                <a:rPr lang="el-GR" sz="2400" b="1" dirty="0">
                  <a:solidFill>
                    <a:schemeClr val="tx1"/>
                  </a:solidFill>
                  <a:latin typeface="Bahnschrift SemiBold Condensed" panose="020B0502040204020203" pitchFamily="34" charset="0"/>
                </a:rPr>
                <a:t> Δ.Σ. </a:t>
              </a:r>
              <a:r>
                <a:rPr lang="el-GR" sz="2400" b="1" dirty="0" err="1">
                  <a:solidFill>
                    <a:schemeClr val="tx1"/>
                  </a:solidFill>
                  <a:latin typeface="Bahnschrift SemiBold Condensed" panose="020B0502040204020203" pitchFamily="34" charset="0"/>
                </a:rPr>
                <a:t>Νεοχωρίου</a:t>
              </a:r>
              <a:r>
                <a:rPr lang="el-GR" sz="2400" b="1" dirty="0">
                  <a:solidFill>
                    <a:schemeClr val="tx1"/>
                  </a:solidFill>
                  <a:latin typeface="Bahnschrift SemiBold Condensed" panose="020B0502040204020203" pitchFamily="34" charset="0"/>
                </a:rPr>
                <a:t> πήγε την πρώτη του εκδρομή!</a:t>
              </a:r>
            </a:p>
          </p:txBody>
        </p:sp>
        <p:pic>
          <p:nvPicPr>
            <p:cNvPr id="11" name="Εικόνα 10" descr="Εικόνα που περιέχει εξωτερικός χώρος/ύπαιθρος, ρουχισμός, ουρανός, παπούτσι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6753F12B-096A-743D-73DC-3F60B9D6B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56515">
              <a:off x="3131338" y="4496137"/>
              <a:ext cx="1323743" cy="15411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Εικόνα 11" descr="Εικόνα που περιέχει ρουχισμός, άτομο, εσωτερικός χώρος, τοίχο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7F42B629-EBDC-3423-036D-3D12198EB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92"/>
            <a:stretch/>
          </p:blipFill>
          <p:spPr>
            <a:xfrm rot="20168583">
              <a:off x="3668251" y="6082764"/>
              <a:ext cx="804070" cy="602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Ορθογώνιο: Στρογγύλεμα γωνιών 12">
              <a:extLst>
                <a:ext uri="{FF2B5EF4-FFF2-40B4-BE49-F238E27FC236}">
                  <a16:creationId xmlns:a16="http://schemas.microsoft.com/office/drawing/2014/main" id="{A4C2F73A-B14D-523E-5FC1-44DE19619C34}"/>
                </a:ext>
              </a:extLst>
            </p:cNvPr>
            <p:cNvSpPr/>
            <p:nvPr/>
          </p:nvSpPr>
          <p:spPr>
            <a:xfrm rot="19375866">
              <a:off x="212020" y="1271885"/>
              <a:ext cx="906666" cy="6661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tx1"/>
                  </a:solidFill>
                  <a:latin typeface="Bahnschrift SemiBold Condensed" panose="020B0502040204020203" pitchFamily="34" charset="0"/>
                </a:rPr>
                <a:t>21-11-2024</a:t>
              </a:r>
            </a:p>
          </p:txBody>
        </p:sp>
        <p:pic>
          <p:nvPicPr>
            <p:cNvPr id="14" name="Picture 4" descr="LefkadaPress | Παιδική παράσταση: &quot;O ΣΚΡΟΥΤΖ ΚΑΙ ΤΑ ΠΝΕΥΜΑΤΑ ΤΩΝ ΕΟΡΤΩΝ&quot;">
              <a:extLst>
                <a:ext uri="{FF2B5EF4-FFF2-40B4-BE49-F238E27FC236}">
                  <a16:creationId xmlns:a16="http://schemas.microsoft.com/office/drawing/2014/main" id="{B6841D28-830A-2425-734F-88AB48C2E2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1"/>
            <a:stretch/>
          </p:blipFill>
          <p:spPr bwMode="auto">
            <a:xfrm rot="19382079">
              <a:off x="614329" y="2039793"/>
              <a:ext cx="885509" cy="544785"/>
            </a:xfrm>
            <a:custGeom>
              <a:avLst/>
              <a:gdLst>
                <a:gd name="connsiteX0" fmla="*/ 0 w 885509"/>
                <a:gd name="connsiteY0" fmla="*/ 0 h 544785"/>
                <a:gd name="connsiteX1" fmla="*/ 460465 w 885509"/>
                <a:gd name="connsiteY1" fmla="*/ 0 h 544785"/>
                <a:gd name="connsiteX2" fmla="*/ 885509 w 885509"/>
                <a:gd name="connsiteY2" fmla="*/ 0 h 544785"/>
                <a:gd name="connsiteX3" fmla="*/ 885509 w 885509"/>
                <a:gd name="connsiteY3" fmla="*/ 544785 h 544785"/>
                <a:gd name="connsiteX4" fmla="*/ 451610 w 885509"/>
                <a:gd name="connsiteY4" fmla="*/ 544785 h 544785"/>
                <a:gd name="connsiteX5" fmla="*/ 0 w 885509"/>
                <a:gd name="connsiteY5" fmla="*/ 544785 h 544785"/>
                <a:gd name="connsiteX6" fmla="*/ 0 w 885509"/>
                <a:gd name="connsiteY6" fmla="*/ 0 h 54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5509" h="544785" fill="none" extrusionOk="0">
                  <a:moveTo>
                    <a:pt x="0" y="0"/>
                  </a:moveTo>
                  <a:cubicBezTo>
                    <a:pt x="125657" y="-48463"/>
                    <a:pt x="287196" y="44189"/>
                    <a:pt x="460465" y="0"/>
                  </a:cubicBezTo>
                  <a:cubicBezTo>
                    <a:pt x="633734" y="-44189"/>
                    <a:pt x="706868" y="47934"/>
                    <a:pt x="885509" y="0"/>
                  </a:cubicBezTo>
                  <a:cubicBezTo>
                    <a:pt x="902300" y="208963"/>
                    <a:pt x="874331" y="424295"/>
                    <a:pt x="885509" y="544785"/>
                  </a:cubicBezTo>
                  <a:cubicBezTo>
                    <a:pt x="746614" y="579254"/>
                    <a:pt x="611808" y="531397"/>
                    <a:pt x="451610" y="544785"/>
                  </a:cubicBezTo>
                  <a:cubicBezTo>
                    <a:pt x="291412" y="558173"/>
                    <a:pt x="174182" y="500353"/>
                    <a:pt x="0" y="544785"/>
                  </a:cubicBezTo>
                  <a:cubicBezTo>
                    <a:pt x="-43988" y="321507"/>
                    <a:pt x="29802" y="214501"/>
                    <a:pt x="0" y="0"/>
                  </a:cubicBezTo>
                  <a:close/>
                </a:path>
                <a:path w="885509" h="544785" stroke="0" extrusionOk="0">
                  <a:moveTo>
                    <a:pt x="0" y="0"/>
                  </a:moveTo>
                  <a:cubicBezTo>
                    <a:pt x="149265" y="-14809"/>
                    <a:pt x="280819" y="8761"/>
                    <a:pt x="433899" y="0"/>
                  </a:cubicBezTo>
                  <a:cubicBezTo>
                    <a:pt x="586979" y="-8761"/>
                    <a:pt x="713747" y="8892"/>
                    <a:pt x="885509" y="0"/>
                  </a:cubicBezTo>
                  <a:cubicBezTo>
                    <a:pt x="938042" y="241535"/>
                    <a:pt x="885314" y="280653"/>
                    <a:pt x="885509" y="544785"/>
                  </a:cubicBezTo>
                  <a:cubicBezTo>
                    <a:pt x="788825" y="547613"/>
                    <a:pt x="615433" y="537425"/>
                    <a:pt x="442755" y="544785"/>
                  </a:cubicBezTo>
                  <a:cubicBezTo>
                    <a:pt x="270077" y="552145"/>
                    <a:pt x="184287" y="541758"/>
                    <a:pt x="0" y="544785"/>
                  </a:cubicBezTo>
                  <a:cubicBezTo>
                    <a:pt x="-45174" y="403848"/>
                    <a:pt x="14937" y="212607"/>
                    <a:pt x="0" y="0"/>
                  </a:cubicBezTo>
                  <a:close/>
                </a:path>
              </a:pathLst>
            </a:custGeom>
            <a:ln w="88900" cap="sq" cmpd="thickThin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Εικόνα 14" descr="Εικόνα που περιέχει ρουχισμός, εσωτερικός χώρος, τοίχος, έπιπλ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232DD03-0AE1-6D99-405A-8D6A56906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84"/>
            <a:stretch/>
          </p:blipFill>
          <p:spPr>
            <a:xfrm rot="19393658">
              <a:off x="3396267" y="68766"/>
              <a:ext cx="731070" cy="631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Εικόνα 15" descr="Εικόνα που περιέχει ρουχισμός, εσωτερικός χώρος, παπούτσια, άτομ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50E05CB4-CAC7-E3E2-AD65-412563A33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47" t="41717" r="17921" b="26852"/>
            <a:stretch/>
          </p:blipFill>
          <p:spPr>
            <a:xfrm rot="19691851">
              <a:off x="2239571" y="5061749"/>
              <a:ext cx="941902" cy="5959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5901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10A77-63C7-C41F-5401-D4A387D44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1"/>
            <a:ext cx="10515600" cy="37973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3200" dirty="0">
                <a:latin typeface="Bahnschrift SemiBold Condensed" panose="020B0502040204020203" pitchFamily="34" charset="0"/>
              </a:rPr>
              <a:t>Πέμπτη, 21-11-2024 και … πήγαμε την πρώτη μας εκδρομή!</a:t>
            </a:r>
          </a:p>
          <a:p>
            <a:pPr marL="0" indent="0" algn="just">
              <a:buNone/>
            </a:pPr>
            <a:endParaRPr lang="el-GR" sz="3200" dirty="0">
              <a:latin typeface="Bahnschrift SemiBold Condensed" panose="020B0502040204020203" pitchFamily="34" charset="0"/>
            </a:endParaRPr>
          </a:p>
          <a:p>
            <a:pPr marL="0" indent="0" algn="just">
              <a:buNone/>
            </a:pPr>
            <a:r>
              <a:rPr lang="el-GR" sz="3200" dirty="0">
                <a:latin typeface="Bahnschrift SemiBold Condensed" panose="020B0502040204020203" pitchFamily="34" charset="0"/>
              </a:rPr>
              <a:t>Αρχικά, παρακολουθήσαμε τη Θεατρική Παράσταση «Ο </a:t>
            </a:r>
            <a:r>
              <a:rPr lang="el-GR" sz="3200" dirty="0" err="1">
                <a:latin typeface="Bahnschrift SemiBold Condensed" panose="020B0502040204020203" pitchFamily="34" charset="0"/>
              </a:rPr>
              <a:t>Σκρουτζ</a:t>
            </a:r>
            <a:r>
              <a:rPr lang="el-GR" sz="3200" dirty="0">
                <a:latin typeface="Bahnschrift SemiBold Condensed" panose="020B0502040204020203" pitchFamily="34" charset="0"/>
              </a:rPr>
              <a:t> και τα πνεύματα των εορτών» στην αίθουσα της Περιφέρειας της Ι.Π. Μεσολογγίου παίρνοντας μαζί μας και το μήνυμα της αγάπης και της ελεημοσύνης στους γύρω μας. Στη συνέχεια ξεναγηθήκαμε στο 2</a:t>
            </a:r>
            <a:r>
              <a:rPr lang="el-GR" sz="3200" baseline="30000" dirty="0">
                <a:latin typeface="Bahnschrift SemiBold Condensed" panose="020B0502040204020203" pitchFamily="34" charset="0"/>
              </a:rPr>
              <a:t>ο</a:t>
            </a:r>
            <a:r>
              <a:rPr lang="el-GR" sz="3200" dirty="0">
                <a:latin typeface="Bahnschrift SemiBold Condensed" panose="020B0502040204020203" pitchFamily="34" charset="0"/>
              </a:rPr>
              <a:t> Γυμνάσιο Μεσολογγίου. Γνωρίσαμε τις δράσεις του σχολείου, επισκεφτήκαμε το εργαστήριο Τεχνολογίας και το εργαστήριο Φυσικής του σχολείου, είδαμε τη βιβλιοθήκη και καταλήξαμε σε μια αίθουσα διδασκαλίας του… παρελθόντος!</a:t>
            </a:r>
          </a:p>
        </p:txBody>
      </p:sp>
    </p:spTree>
    <p:extLst>
      <p:ext uri="{BB962C8B-B14F-4D97-AF65-F5344CB8AC3E}">
        <p14:creationId xmlns:p14="http://schemas.microsoft.com/office/powerpoint/2010/main" val="364131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efkadaPress | Παιδική παράσταση: &quot;O ΣΚΡΟΥΤΖ ΚΑΙ ΤΑ ΠΝΕΥΜΑΤΑ ΤΩΝ ΕΟΡΤΩΝ&quot;">
            <a:extLst>
              <a:ext uri="{FF2B5EF4-FFF2-40B4-BE49-F238E27FC236}">
                <a16:creationId xmlns:a16="http://schemas.microsoft.com/office/drawing/2014/main" id="{0E980191-7846-B51B-A522-C908B6383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1"/>
          <a:stretch/>
        </p:blipFill>
        <p:spPr bwMode="auto">
          <a:xfrm>
            <a:off x="1689327" y="230699"/>
            <a:ext cx="9179753" cy="5647588"/>
          </a:xfrm>
          <a:custGeom>
            <a:avLst/>
            <a:gdLst>
              <a:gd name="connsiteX0" fmla="*/ 0 w 9179753"/>
              <a:gd name="connsiteY0" fmla="*/ 0 h 5647588"/>
              <a:gd name="connsiteX1" fmla="*/ 665532 w 9179753"/>
              <a:gd name="connsiteY1" fmla="*/ 0 h 5647588"/>
              <a:gd name="connsiteX2" fmla="*/ 1331064 w 9179753"/>
              <a:gd name="connsiteY2" fmla="*/ 0 h 5647588"/>
              <a:gd name="connsiteX3" fmla="*/ 1904799 w 9179753"/>
              <a:gd name="connsiteY3" fmla="*/ 0 h 5647588"/>
              <a:gd name="connsiteX4" fmla="*/ 2478533 w 9179753"/>
              <a:gd name="connsiteY4" fmla="*/ 0 h 5647588"/>
              <a:gd name="connsiteX5" fmla="*/ 3052268 w 9179753"/>
              <a:gd name="connsiteY5" fmla="*/ 0 h 5647588"/>
              <a:gd name="connsiteX6" fmla="*/ 3350610 w 9179753"/>
              <a:gd name="connsiteY6" fmla="*/ 0 h 5647588"/>
              <a:gd name="connsiteX7" fmla="*/ 4016142 w 9179753"/>
              <a:gd name="connsiteY7" fmla="*/ 0 h 5647588"/>
              <a:gd name="connsiteX8" fmla="*/ 4314484 w 9179753"/>
              <a:gd name="connsiteY8" fmla="*/ 0 h 5647588"/>
              <a:gd name="connsiteX9" fmla="*/ 4888218 w 9179753"/>
              <a:gd name="connsiteY9" fmla="*/ 0 h 5647588"/>
              <a:gd name="connsiteX10" fmla="*/ 5645548 w 9179753"/>
              <a:gd name="connsiteY10" fmla="*/ 0 h 5647588"/>
              <a:gd name="connsiteX11" fmla="*/ 6402878 w 9179753"/>
              <a:gd name="connsiteY11" fmla="*/ 0 h 5647588"/>
              <a:gd name="connsiteX12" fmla="*/ 7068410 w 9179753"/>
              <a:gd name="connsiteY12" fmla="*/ 0 h 5647588"/>
              <a:gd name="connsiteX13" fmla="*/ 7550347 w 9179753"/>
              <a:gd name="connsiteY13" fmla="*/ 0 h 5647588"/>
              <a:gd name="connsiteX14" fmla="*/ 7848689 w 9179753"/>
              <a:gd name="connsiteY14" fmla="*/ 0 h 5647588"/>
              <a:gd name="connsiteX15" fmla="*/ 8330626 w 9179753"/>
              <a:gd name="connsiteY15" fmla="*/ 0 h 5647588"/>
              <a:gd name="connsiteX16" fmla="*/ 9179753 w 9179753"/>
              <a:gd name="connsiteY16" fmla="*/ 0 h 5647588"/>
              <a:gd name="connsiteX17" fmla="*/ 9179753 w 9179753"/>
              <a:gd name="connsiteY17" fmla="*/ 677711 h 5647588"/>
              <a:gd name="connsiteX18" fmla="*/ 9179753 w 9179753"/>
              <a:gd name="connsiteY18" fmla="*/ 1355421 h 5647588"/>
              <a:gd name="connsiteX19" fmla="*/ 9179753 w 9179753"/>
              <a:gd name="connsiteY19" fmla="*/ 1807228 h 5647588"/>
              <a:gd name="connsiteX20" fmla="*/ 9179753 w 9179753"/>
              <a:gd name="connsiteY20" fmla="*/ 2484939 h 5647588"/>
              <a:gd name="connsiteX21" fmla="*/ 9179753 w 9179753"/>
              <a:gd name="connsiteY21" fmla="*/ 2936746 h 5647588"/>
              <a:gd name="connsiteX22" fmla="*/ 9179753 w 9179753"/>
              <a:gd name="connsiteY22" fmla="*/ 3557980 h 5647588"/>
              <a:gd name="connsiteX23" fmla="*/ 9179753 w 9179753"/>
              <a:gd name="connsiteY23" fmla="*/ 4235691 h 5647588"/>
              <a:gd name="connsiteX24" fmla="*/ 9179753 w 9179753"/>
              <a:gd name="connsiteY24" fmla="*/ 4631022 h 5647588"/>
              <a:gd name="connsiteX25" fmla="*/ 9179753 w 9179753"/>
              <a:gd name="connsiteY25" fmla="*/ 5647588 h 5647588"/>
              <a:gd name="connsiteX26" fmla="*/ 8422423 w 9179753"/>
              <a:gd name="connsiteY26" fmla="*/ 5647588 h 5647588"/>
              <a:gd name="connsiteX27" fmla="*/ 7665094 w 9179753"/>
              <a:gd name="connsiteY27" fmla="*/ 5647588 h 5647588"/>
              <a:gd name="connsiteX28" fmla="*/ 7183157 w 9179753"/>
              <a:gd name="connsiteY28" fmla="*/ 5647588 h 5647588"/>
              <a:gd name="connsiteX29" fmla="*/ 6609422 w 9179753"/>
              <a:gd name="connsiteY29" fmla="*/ 5647588 h 5647588"/>
              <a:gd name="connsiteX30" fmla="*/ 6219283 w 9179753"/>
              <a:gd name="connsiteY30" fmla="*/ 5647588 h 5647588"/>
              <a:gd name="connsiteX31" fmla="*/ 5553751 w 9179753"/>
              <a:gd name="connsiteY31" fmla="*/ 5647588 h 5647588"/>
              <a:gd name="connsiteX32" fmla="*/ 4796421 w 9179753"/>
              <a:gd name="connsiteY32" fmla="*/ 5647588 h 5647588"/>
              <a:gd name="connsiteX33" fmla="*/ 4314484 w 9179753"/>
              <a:gd name="connsiteY33" fmla="*/ 5647588 h 5647588"/>
              <a:gd name="connsiteX34" fmla="*/ 3557154 w 9179753"/>
              <a:gd name="connsiteY34" fmla="*/ 5647588 h 5647588"/>
              <a:gd name="connsiteX35" fmla="*/ 2983420 w 9179753"/>
              <a:gd name="connsiteY35" fmla="*/ 5647588 h 5647588"/>
              <a:gd name="connsiteX36" fmla="*/ 2226090 w 9179753"/>
              <a:gd name="connsiteY36" fmla="*/ 5647588 h 5647588"/>
              <a:gd name="connsiteX37" fmla="*/ 1468760 w 9179753"/>
              <a:gd name="connsiteY37" fmla="*/ 5647588 h 5647588"/>
              <a:gd name="connsiteX38" fmla="*/ 1078621 w 9179753"/>
              <a:gd name="connsiteY38" fmla="*/ 5647588 h 5647588"/>
              <a:gd name="connsiteX39" fmla="*/ 596684 w 9179753"/>
              <a:gd name="connsiteY39" fmla="*/ 5647588 h 5647588"/>
              <a:gd name="connsiteX40" fmla="*/ 0 w 9179753"/>
              <a:gd name="connsiteY40" fmla="*/ 5647588 h 5647588"/>
              <a:gd name="connsiteX41" fmla="*/ 0 w 9179753"/>
              <a:gd name="connsiteY41" fmla="*/ 5082829 h 5647588"/>
              <a:gd name="connsiteX42" fmla="*/ 0 w 9179753"/>
              <a:gd name="connsiteY42" fmla="*/ 4687498 h 5647588"/>
              <a:gd name="connsiteX43" fmla="*/ 0 w 9179753"/>
              <a:gd name="connsiteY43" fmla="*/ 4292167 h 5647588"/>
              <a:gd name="connsiteX44" fmla="*/ 0 w 9179753"/>
              <a:gd name="connsiteY44" fmla="*/ 3614456 h 5647588"/>
              <a:gd name="connsiteX45" fmla="*/ 0 w 9179753"/>
              <a:gd name="connsiteY45" fmla="*/ 3106173 h 5647588"/>
              <a:gd name="connsiteX46" fmla="*/ 0 w 9179753"/>
              <a:gd name="connsiteY46" fmla="*/ 2428463 h 5647588"/>
              <a:gd name="connsiteX47" fmla="*/ 0 w 9179753"/>
              <a:gd name="connsiteY47" fmla="*/ 1920180 h 5647588"/>
              <a:gd name="connsiteX48" fmla="*/ 0 w 9179753"/>
              <a:gd name="connsiteY48" fmla="*/ 1298945 h 5647588"/>
              <a:gd name="connsiteX49" fmla="*/ 0 w 9179753"/>
              <a:gd name="connsiteY49" fmla="*/ 847138 h 5647588"/>
              <a:gd name="connsiteX50" fmla="*/ 0 w 9179753"/>
              <a:gd name="connsiteY50" fmla="*/ 0 h 564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179753" h="5647588" fill="none" extrusionOk="0">
                <a:moveTo>
                  <a:pt x="0" y="0"/>
                </a:moveTo>
                <a:cubicBezTo>
                  <a:pt x="271750" y="-6595"/>
                  <a:pt x="428725" y="53606"/>
                  <a:pt x="665532" y="0"/>
                </a:cubicBezTo>
                <a:cubicBezTo>
                  <a:pt x="902339" y="-53606"/>
                  <a:pt x="1040980" y="66053"/>
                  <a:pt x="1331064" y="0"/>
                </a:cubicBezTo>
                <a:cubicBezTo>
                  <a:pt x="1621148" y="-66053"/>
                  <a:pt x="1787759" y="36978"/>
                  <a:pt x="1904799" y="0"/>
                </a:cubicBezTo>
                <a:cubicBezTo>
                  <a:pt x="2021840" y="-36978"/>
                  <a:pt x="2305044" y="25409"/>
                  <a:pt x="2478533" y="0"/>
                </a:cubicBezTo>
                <a:cubicBezTo>
                  <a:pt x="2652022" y="-25409"/>
                  <a:pt x="2902911" y="7900"/>
                  <a:pt x="3052268" y="0"/>
                </a:cubicBezTo>
                <a:cubicBezTo>
                  <a:pt x="3201625" y="-7900"/>
                  <a:pt x="3280012" y="9809"/>
                  <a:pt x="3350610" y="0"/>
                </a:cubicBezTo>
                <a:cubicBezTo>
                  <a:pt x="3421208" y="-9809"/>
                  <a:pt x="3878188" y="79322"/>
                  <a:pt x="4016142" y="0"/>
                </a:cubicBezTo>
                <a:cubicBezTo>
                  <a:pt x="4154096" y="-79322"/>
                  <a:pt x="4238717" y="22435"/>
                  <a:pt x="4314484" y="0"/>
                </a:cubicBezTo>
                <a:cubicBezTo>
                  <a:pt x="4390251" y="-22435"/>
                  <a:pt x="4768204" y="19696"/>
                  <a:pt x="4888218" y="0"/>
                </a:cubicBezTo>
                <a:cubicBezTo>
                  <a:pt x="5008232" y="-19696"/>
                  <a:pt x="5381499" y="47479"/>
                  <a:pt x="5645548" y="0"/>
                </a:cubicBezTo>
                <a:cubicBezTo>
                  <a:pt x="5909597" y="-47479"/>
                  <a:pt x="6205707" y="81426"/>
                  <a:pt x="6402878" y="0"/>
                </a:cubicBezTo>
                <a:cubicBezTo>
                  <a:pt x="6600049" y="-81426"/>
                  <a:pt x="6737520" y="16660"/>
                  <a:pt x="7068410" y="0"/>
                </a:cubicBezTo>
                <a:cubicBezTo>
                  <a:pt x="7399300" y="-16660"/>
                  <a:pt x="7339588" y="34752"/>
                  <a:pt x="7550347" y="0"/>
                </a:cubicBezTo>
                <a:cubicBezTo>
                  <a:pt x="7761106" y="-34752"/>
                  <a:pt x="7709639" y="32781"/>
                  <a:pt x="7848689" y="0"/>
                </a:cubicBezTo>
                <a:cubicBezTo>
                  <a:pt x="7987739" y="-32781"/>
                  <a:pt x="8153129" y="14751"/>
                  <a:pt x="8330626" y="0"/>
                </a:cubicBezTo>
                <a:cubicBezTo>
                  <a:pt x="8508123" y="-14751"/>
                  <a:pt x="9006149" y="80695"/>
                  <a:pt x="9179753" y="0"/>
                </a:cubicBezTo>
                <a:cubicBezTo>
                  <a:pt x="9225487" y="173087"/>
                  <a:pt x="9111488" y="441003"/>
                  <a:pt x="9179753" y="677711"/>
                </a:cubicBezTo>
                <a:cubicBezTo>
                  <a:pt x="9248018" y="914419"/>
                  <a:pt x="9160516" y="1126150"/>
                  <a:pt x="9179753" y="1355421"/>
                </a:cubicBezTo>
                <a:cubicBezTo>
                  <a:pt x="9198990" y="1584692"/>
                  <a:pt x="9132726" y="1648128"/>
                  <a:pt x="9179753" y="1807228"/>
                </a:cubicBezTo>
                <a:cubicBezTo>
                  <a:pt x="9226780" y="1966328"/>
                  <a:pt x="9120330" y="2273077"/>
                  <a:pt x="9179753" y="2484939"/>
                </a:cubicBezTo>
                <a:cubicBezTo>
                  <a:pt x="9239176" y="2696801"/>
                  <a:pt x="9129067" y="2777360"/>
                  <a:pt x="9179753" y="2936746"/>
                </a:cubicBezTo>
                <a:cubicBezTo>
                  <a:pt x="9230439" y="3096132"/>
                  <a:pt x="9164953" y="3330491"/>
                  <a:pt x="9179753" y="3557980"/>
                </a:cubicBezTo>
                <a:cubicBezTo>
                  <a:pt x="9194553" y="3785469"/>
                  <a:pt x="9161880" y="3973754"/>
                  <a:pt x="9179753" y="4235691"/>
                </a:cubicBezTo>
                <a:cubicBezTo>
                  <a:pt x="9197626" y="4497628"/>
                  <a:pt x="9143048" y="4485945"/>
                  <a:pt x="9179753" y="4631022"/>
                </a:cubicBezTo>
                <a:cubicBezTo>
                  <a:pt x="9216458" y="4776099"/>
                  <a:pt x="9070410" y="5287024"/>
                  <a:pt x="9179753" y="5647588"/>
                </a:cubicBezTo>
                <a:cubicBezTo>
                  <a:pt x="8895781" y="5701541"/>
                  <a:pt x="8736450" y="5565215"/>
                  <a:pt x="8422423" y="5647588"/>
                </a:cubicBezTo>
                <a:cubicBezTo>
                  <a:pt x="8108396" y="5729961"/>
                  <a:pt x="7905579" y="5640955"/>
                  <a:pt x="7665094" y="5647588"/>
                </a:cubicBezTo>
                <a:cubicBezTo>
                  <a:pt x="7424609" y="5654221"/>
                  <a:pt x="7289252" y="5610713"/>
                  <a:pt x="7183157" y="5647588"/>
                </a:cubicBezTo>
                <a:cubicBezTo>
                  <a:pt x="7077062" y="5684463"/>
                  <a:pt x="6871300" y="5641694"/>
                  <a:pt x="6609422" y="5647588"/>
                </a:cubicBezTo>
                <a:cubicBezTo>
                  <a:pt x="6347544" y="5653482"/>
                  <a:pt x="6301729" y="5611584"/>
                  <a:pt x="6219283" y="5647588"/>
                </a:cubicBezTo>
                <a:cubicBezTo>
                  <a:pt x="6136837" y="5683592"/>
                  <a:pt x="5710161" y="5616639"/>
                  <a:pt x="5553751" y="5647588"/>
                </a:cubicBezTo>
                <a:cubicBezTo>
                  <a:pt x="5397341" y="5678537"/>
                  <a:pt x="5030813" y="5645885"/>
                  <a:pt x="4796421" y="5647588"/>
                </a:cubicBezTo>
                <a:cubicBezTo>
                  <a:pt x="4562029" y="5649291"/>
                  <a:pt x="4458021" y="5638388"/>
                  <a:pt x="4314484" y="5647588"/>
                </a:cubicBezTo>
                <a:cubicBezTo>
                  <a:pt x="4170947" y="5656788"/>
                  <a:pt x="3776405" y="5626364"/>
                  <a:pt x="3557154" y="5647588"/>
                </a:cubicBezTo>
                <a:cubicBezTo>
                  <a:pt x="3337903" y="5668812"/>
                  <a:pt x="3154062" y="5587280"/>
                  <a:pt x="2983420" y="5647588"/>
                </a:cubicBezTo>
                <a:cubicBezTo>
                  <a:pt x="2812778" y="5707896"/>
                  <a:pt x="2417732" y="5572022"/>
                  <a:pt x="2226090" y="5647588"/>
                </a:cubicBezTo>
                <a:cubicBezTo>
                  <a:pt x="2034448" y="5723154"/>
                  <a:pt x="1696289" y="5617910"/>
                  <a:pt x="1468760" y="5647588"/>
                </a:cubicBezTo>
                <a:cubicBezTo>
                  <a:pt x="1241231" y="5677266"/>
                  <a:pt x="1179561" y="5627637"/>
                  <a:pt x="1078621" y="5647588"/>
                </a:cubicBezTo>
                <a:cubicBezTo>
                  <a:pt x="977681" y="5667539"/>
                  <a:pt x="757324" y="5625670"/>
                  <a:pt x="596684" y="5647588"/>
                </a:cubicBezTo>
                <a:cubicBezTo>
                  <a:pt x="436044" y="5669506"/>
                  <a:pt x="204419" y="5598984"/>
                  <a:pt x="0" y="5647588"/>
                </a:cubicBezTo>
                <a:cubicBezTo>
                  <a:pt x="-21299" y="5462990"/>
                  <a:pt x="13461" y="5327013"/>
                  <a:pt x="0" y="5082829"/>
                </a:cubicBezTo>
                <a:cubicBezTo>
                  <a:pt x="-13461" y="4838645"/>
                  <a:pt x="23676" y="4858440"/>
                  <a:pt x="0" y="4687498"/>
                </a:cubicBezTo>
                <a:cubicBezTo>
                  <a:pt x="-23676" y="4516556"/>
                  <a:pt x="31437" y="4406825"/>
                  <a:pt x="0" y="4292167"/>
                </a:cubicBezTo>
                <a:cubicBezTo>
                  <a:pt x="-31437" y="4177509"/>
                  <a:pt x="13392" y="3852553"/>
                  <a:pt x="0" y="3614456"/>
                </a:cubicBezTo>
                <a:cubicBezTo>
                  <a:pt x="-13392" y="3376359"/>
                  <a:pt x="9990" y="3292621"/>
                  <a:pt x="0" y="3106173"/>
                </a:cubicBezTo>
                <a:cubicBezTo>
                  <a:pt x="-9990" y="2919725"/>
                  <a:pt x="75029" y="2601459"/>
                  <a:pt x="0" y="2428463"/>
                </a:cubicBezTo>
                <a:cubicBezTo>
                  <a:pt x="-75029" y="2255467"/>
                  <a:pt x="16179" y="2070246"/>
                  <a:pt x="0" y="1920180"/>
                </a:cubicBezTo>
                <a:cubicBezTo>
                  <a:pt x="-16179" y="1770114"/>
                  <a:pt x="21790" y="1536468"/>
                  <a:pt x="0" y="1298945"/>
                </a:cubicBezTo>
                <a:cubicBezTo>
                  <a:pt x="-21790" y="1061422"/>
                  <a:pt x="20742" y="1012930"/>
                  <a:pt x="0" y="847138"/>
                </a:cubicBezTo>
                <a:cubicBezTo>
                  <a:pt x="-20742" y="681346"/>
                  <a:pt x="35110" y="173212"/>
                  <a:pt x="0" y="0"/>
                </a:cubicBezTo>
                <a:close/>
              </a:path>
              <a:path w="9179753" h="5647588" stroke="0" extrusionOk="0">
                <a:moveTo>
                  <a:pt x="0" y="0"/>
                </a:moveTo>
                <a:cubicBezTo>
                  <a:pt x="101509" y="-21969"/>
                  <a:pt x="279535" y="46201"/>
                  <a:pt x="481937" y="0"/>
                </a:cubicBezTo>
                <a:cubicBezTo>
                  <a:pt x="684339" y="-46201"/>
                  <a:pt x="666908" y="23030"/>
                  <a:pt x="780279" y="0"/>
                </a:cubicBezTo>
                <a:cubicBezTo>
                  <a:pt x="893650" y="-23030"/>
                  <a:pt x="1227944" y="62083"/>
                  <a:pt x="1537609" y="0"/>
                </a:cubicBezTo>
                <a:cubicBezTo>
                  <a:pt x="1847274" y="-62083"/>
                  <a:pt x="1905908" y="48644"/>
                  <a:pt x="2019546" y="0"/>
                </a:cubicBezTo>
                <a:cubicBezTo>
                  <a:pt x="2133184" y="-48644"/>
                  <a:pt x="2310080" y="45430"/>
                  <a:pt x="2501483" y="0"/>
                </a:cubicBezTo>
                <a:cubicBezTo>
                  <a:pt x="2692886" y="-45430"/>
                  <a:pt x="2966207" y="54502"/>
                  <a:pt x="3258812" y="0"/>
                </a:cubicBezTo>
                <a:cubicBezTo>
                  <a:pt x="3551417" y="-54502"/>
                  <a:pt x="3486389" y="1573"/>
                  <a:pt x="3648952" y="0"/>
                </a:cubicBezTo>
                <a:cubicBezTo>
                  <a:pt x="3811515" y="-1573"/>
                  <a:pt x="4086928" y="17644"/>
                  <a:pt x="4406281" y="0"/>
                </a:cubicBezTo>
                <a:cubicBezTo>
                  <a:pt x="4725634" y="-17644"/>
                  <a:pt x="4842491" y="39917"/>
                  <a:pt x="5163611" y="0"/>
                </a:cubicBezTo>
                <a:cubicBezTo>
                  <a:pt x="5484731" y="-39917"/>
                  <a:pt x="5513374" y="13572"/>
                  <a:pt x="5737346" y="0"/>
                </a:cubicBezTo>
                <a:cubicBezTo>
                  <a:pt x="5961318" y="-13572"/>
                  <a:pt x="6218405" y="44046"/>
                  <a:pt x="6494675" y="0"/>
                </a:cubicBezTo>
                <a:cubicBezTo>
                  <a:pt x="6770945" y="-44046"/>
                  <a:pt x="6791110" y="45994"/>
                  <a:pt x="6976612" y="0"/>
                </a:cubicBezTo>
                <a:cubicBezTo>
                  <a:pt x="7162114" y="-45994"/>
                  <a:pt x="7297325" y="28173"/>
                  <a:pt x="7458549" y="0"/>
                </a:cubicBezTo>
                <a:cubicBezTo>
                  <a:pt x="7619773" y="-28173"/>
                  <a:pt x="7901539" y="46905"/>
                  <a:pt x="8124081" y="0"/>
                </a:cubicBezTo>
                <a:cubicBezTo>
                  <a:pt x="8346623" y="-46905"/>
                  <a:pt x="8406249" y="51247"/>
                  <a:pt x="8606018" y="0"/>
                </a:cubicBezTo>
                <a:cubicBezTo>
                  <a:pt x="8805787" y="-51247"/>
                  <a:pt x="8910497" y="12626"/>
                  <a:pt x="9179753" y="0"/>
                </a:cubicBezTo>
                <a:cubicBezTo>
                  <a:pt x="9198522" y="267850"/>
                  <a:pt x="9155568" y="501613"/>
                  <a:pt x="9179753" y="677711"/>
                </a:cubicBezTo>
                <a:cubicBezTo>
                  <a:pt x="9203938" y="853809"/>
                  <a:pt x="9142477" y="1011806"/>
                  <a:pt x="9179753" y="1298945"/>
                </a:cubicBezTo>
                <a:cubicBezTo>
                  <a:pt x="9217029" y="1586084"/>
                  <a:pt x="9169026" y="1747257"/>
                  <a:pt x="9179753" y="1920180"/>
                </a:cubicBezTo>
                <a:cubicBezTo>
                  <a:pt x="9190480" y="2093103"/>
                  <a:pt x="9150820" y="2142764"/>
                  <a:pt x="9179753" y="2315511"/>
                </a:cubicBezTo>
                <a:cubicBezTo>
                  <a:pt x="9208686" y="2488258"/>
                  <a:pt x="9164950" y="2592034"/>
                  <a:pt x="9179753" y="2767318"/>
                </a:cubicBezTo>
                <a:cubicBezTo>
                  <a:pt x="9194556" y="2942602"/>
                  <a:pt x="9166827" y="3209058"/>
                  <a:pt x="9179753" y="3388553"/>
                </a:cubicBezTo>
                <a:cubicBezTo>
                  <a:pt x="9192679" y="3568048"/>
                  <a:pt x="9124538" y="3764285"/>
                  <a:pt x="9179753" y="3896836"/>
                </a:cubicBezTo>
                <a:cubicBezTo>
                  <a:pt x="9234968" y="4029387"/>
                  <a:pt x="9160989" y="4196669"/>
                  <a:pt x="9179753" y="4348643"/>
                </a:cubicBezTo>
                <a:cubicBezTo>
                  <a:pt x="9198517" y="4500617"/>
                  <a:pt x="9165317" y="4775510"/>
                  <a:pt x="9179753" y="4969877"/>
                </a:cubicBezTo>
                <a:cubicBezTo>
                  <a:pt x="9194189" y="5164244"/>
                  <a:pt x="9141666" y="5484156"/>
                  <a:pt x="9179753" y="5647588"/>
                </a:cubicBezTo>
                <a:cubicBezTo>
                  <a:pt x="9022052" y="5693967"/>
                  <a:pt x="8809934" y="5632538"/>
                  <a:pt x="8606018" y="5647588"/>
                </a:cubicBezTo>
                <a:cubicBezTo>
                  <a:pt x="8402103" y="5662638"/>
                  <a:pt x="8402598" y="5631593"/>
                  <a:pt x="8215879" y="5647588"/>
                </a:cubicBezTo>
                <a:cubicBezTo>
                  <a:pt x="8029160" y="5663583"/>
                  <a:pt x="7808669" y="5612724"/>
                  <a:pt x="7550347" y="5647588"/>
                </a:cubicBezTo>
                <a:cubicBezTo>
                  <a:pt x="7292025" y="5682452"/>
                  <a:pt x="7323480" y="5636276"/>
                  <a:pt x="7160207" y="5647588"/>
                </a:cubicBezTo>
                <a:cubicBezTo>
                  <a:pt x="6996934" y="5658900"/>
                  <a:pt x="6788981" y="5594709"/>
                  <a:pt x="6494675" y="5647588"/>
                </a:cubicBezTo>
                <a:cubicBezTo>
                  <a:pt x="6200369" y="5700467"/>
                  <a:pt x="6313944" y="5647200"/>
                  <a:pt x="6196333" y="5647588"/>
                </a:cubicBezTo>
                <a:cubicBezTo>
                  <a:pt x="6078722" y="5647976"/>
                  <a:pt x="5725084" y="5571926"/>
                  <a:pt x="5530801" y="5647588"/>
                </a:cubicBezTo>
                <a:cubicBezTo>
                  <a:pt x="5336518" y="5723250"/>
                  <a:pt x="5306114" y="5625256"/>
                  <a:pt x="5140662" y="5647588"/>
                </a:cubicBezTo>
                <a:cubicBezTo>
                  <a:pt x="4975210" y="5669920"/>
                  <a:pt x="4930233" y="5630327"/>
                  <a:pt x="4842320" y="5647588"/>
                </a:cubicBezTo>
                <a:cubicBezTo>
                  <a:pt x="4754407" y="5664849"/>
                  <a:pt x="4600019" y="5626923"/>
                  <a:pt x="4452180" y="5647588"/>
                </a:cubicBezTo>
                <a:cubicBezTo>
                  <a:pt x="4304341" y="5668253"/>
                  <a:pt x="3952255" y="5639136"/>
                  <a:pt x="3786648" y="5647588"/>
                </a:cubicBezTo>
                <a:cubicBezTo>
                  <a:pt x="3621041" y="5656040"/>
                  <a:pt x="3487163" y="5639697"/>
                  <a:pt x="3396509" y="5647588"/>
                </a:cubicBezTo>
                <a:cubicBezTo>
                  <a:pt x="3305855" y="5655479"/>
                  <a:pt x="3225465" y="5626210"/>
                  <a:pt x="3098167" y="5647588"/>
                </a:cubicBezTo>
                <a:cubicBezTo>
                  <a:pt x="2970869" y="5668966"/>
                  <a:pt x="2868247" y="5637416"/>
                  <a:pt x="2708027" y="5647588"/>
                </a:cubicBezTo>
                <a:cubicBezTo>
                  <a:pt x="2547807" y="5657760"/>
                  <a:pt x="2404763" y="5605981"/>
                  <a:pt x="2226090" y="5647588"/>
                </a:cubicBezTo>
                <a:cubicBezTo>
                  <a:pt x="2047417" y="5689195"/>
                  <a:pt x="1911934" y="5616238"/>
                  <a:pt x="1652356" y="5647588"/>
                </a:cubicBezTo>
                <a:cubicBezTo>
                  <a:pt x="1392778" y="5678938"/>
                  <a:pt x="1390028" y="5636118"/>
                  <a:pt x="1262216" y="5647588"/>
                </a:cubicBezTo>
                <a:cubicBezTo>
                  <a:pt x="1134404" y="5659058"/>
                  <a:pt x="817312" y="5613242"/>
                  <a:pt x="504886" y="5647588"/>
                </a:cubicBezTo>
                <a:cubicBezTo>
                  <a:pt x="192460" y="5681934"/>
                  <a:pt x="235679" y="5591341"/>
                  <a:pt x="0" y="5647588"/>
                </a:cubicBezTo>
                <a:cubicBezTo>
                  <a:pt x="-67480" y="5451834"/>
                  <a:pt x="11492" y="5303840"/>
                  <a:pt x="0" y="4969877"/>
                </a:cubicBezTo>
                <a:cubicBezTo>
                  <a:pt x="-11492" y="4635914"/>
                  <a:pt x="25904" y="4571088"/>
                  <a:pt x="0" y="4405119"/>
                </a:cubicBezTo>
                <a:cubicBezTo>
                  <a:pt x="-25904" y="4239150"/>
                  <a:pt x="8389" y="3964059"/>
                  <a:pt x="0" y="3840360"/>
                </a:cubicBezTo>
                <a:cubicBezTo>
                  <a:pt x="-8389" y="3716661"/>
                  <a:pt x="34692" y="3483832"/>
                  <a:pt x="0" y="3332077"/>
                </a:cubicBezTo>
                <a:cubicBezTo>
                  <a:pt x="-34692" y="3180322"/>
                  <a:pt x="73288" y="2929371"/>
                  <a:pt x="0" y="2710842"/>
                </a:cubicBezTo>
                <a:cubicBezTo>
                  <a:pt x="-73288" y="2492314"/>
                  <a:pt x="4730" y="2274110"/>
                  <a:pt x="0" y="2146083"/>
                </a:cubicBezTo>
                <a:cubicBezTo>
                  <a:pt x="-4730" y="2018056"/>
                  <a:pt x="47022" y="1664125"/>
                  <a:pt x="0" y="1468373"/>
                </a:cubicBezTo>
                <a:cubicBezTo>
                  <a:pt x="-47022" y="1272621"/>
                  <a:pt x="21957" y="975688"/>
                  <a:pt x="0" y="790662"/>
                </a:cubicBezTo>
                <a:cubicBezTo>
                  <a:pt x="-21957" y="605636"/>
                  <a:pt x="29053" y="238612"/>
                  <a:pt x="0" y="0"/>
                </a:cubicBezTo>
                <a:close/>
              </a:path>
            </a:pathLst>
          </a:cu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605049D-8F02-40DF-F973-5E50AD5A38D6}"/>
              </a:ext>
            </a:extLst>
          </p:cNvPr>
          <p:cNvSpPr/>
          <p:nvPr/>
        </p:nvSpPr>
        <p:spPr>
          <a:xfrm>
            <a:off x="1634897" y="6019801"/>
            <a:ext cx="9294359" cy="740228"/>
          </a:xfrm>
          <a:custGeom>
            <a:avLst/>
            <a:gdLst>
              <a:gd name="connsiteX0" fmla="*/ 0 w 9294359"/>
              <a:gd name="connsiteY0" fmla="*/ 0 h 740228"/>
              <a:gd name="connsiteX1" fmla="*/ 395010 w 9294359"/>
              <a:gd name="connsiteY1" fmla="*/ 0 h 740228"/>
              <a:gd name="connsiteX2" fmla="*/ 697077 w 9294359"/>
              <a:gd name="connsiteY2" fmla="*/ 0 h 740228"/>
              <a:gd name="connsiteX3" fmla="*/ 1463862 w 9294359"/>
              <a:gd name="connsiteY3" fmla="*/ 0 h 740228"/>
              <a:gd name="connsiteX4" fmla="*/ 2044759 w 9294359"/>
              <a:gd name="connsiteY4" fmla="*/ 0 h 740228"/>
              <a:gd name="connsiteX5" fmla="*/ 2346826 w 9294359"/>
              <a:gd name="connsiteY5" fmla="*/ 0 h 740228"/>
              <a:gd name="connsiteX6" fmla="*/ 2927723 w 9294359"/>
              <a:gd name="connsiteY6" fmla="*/ 0 h 740228"/>
              <a:gd name="connsiteX7" fmla="*/ 3601564 w 9294359"/>
              <a:gd name="connsiteY7" fmla="*/ 0 h 740228"/>
              <a:gd name="connsiteX8" fmla="*/ 4275405 w 9294359"/>
              <a:gd name="connsiteY8" fmla="*/ 0 h 740228"/>
              <a:gd name="connsiteX9" fmla="*/ 5042190 w 9294359"/>
              <a:gd name="connsiteY9" fmla="*/ 0 h 740228"/>
              <a:gd name="connsiteX10" fmla="*/ 5716031 w 9294359"/>
              <a:gd name="connsiteY10" fmla="*/ 0 h 740228"/>
              <a:gd name="connsiteX11" fmla="*/ 6018097 w 9294359"/>
              <a:gd name="connsiteY11" fmla="*/ 0 h 740228"/>
              <a:gd name="connsiteX12" fmla="*/ 6598995 w 9294359"/>
              <a:gd name="connsiteY12" fmla="*/ 0 h 740228"/>
              <a:gd name="connsiteX13" fmla="*/ 7086949 w 9294359"/>
              <a:gd name="connsiteY13" fmla="*/ 0 h 740228"/>
              <a:gd name="connsiteX14" fmla="*/ 7389015 w 9294359"/>
              <a:gd name="connsiteY14" fmla="*/ 0 h 740228"/>
              <a:gd name="connsiteX15" fmla="*/ 7691082 w 9294359"/>
              <a:gd name="connsiteY15" fmla="*/ 0 h 740228"/>
              <a:gd name="connsiteX16" fmla="*/ 8457867 w 9294359"/>
              <a:gd name="connsiteY16" fmla="*/ 0 h 740228"/>
              <a:gd name="connsiteX17" fmla="*/ 9294359 w 9294359"/>
              <a:gd name="connsiteY17" fmla="*/ 0 h 740228"/>
              <a:gd name="connsiteX18" fmla="*/ 9294359 w 9294359"/>
              <a:gd name="connsiteY18" fmla="*/ 362712 h 740228"/>
              <a:gd name="connsiteX19" fmla="*/ 9294359 w 9294359"/>
              <a:gd name="connsiteY19" fmla="*/ 740228 h 740228"/>
              <a:gd name="connsiteX20" fmla="*/ 8992292 w 9294359"/>
              <a:gd name="connsiteY20" fmla="*/ 740228 h 740228"/>
              <a:gd name="connsiteX21" fmla="*/ 8411395 w 9294359"/>
              <a:gd name="connsiteY21" fmla="*/ 740228 h 740228"/>
              <a:gd name="connsiteX22" fmla="*/ 8016385 w 9294359"/>
              <a:gd name="connsiteY22" fmla="*/ 740228 h 740228"/>
              <a:gd name="connsiteX23" fmla="*/ 7621374 w 9294359"/>
              <a:gd name="connsiteY23" fmla="*/ 740228 h 740228"/>
              <a:gd name="connsiteX24" fmla="*/ 7040477 w 9294359"/>
              <a:gd name="connsiteY24" fmla="*/ 740228 h 740228"/>
              <a:gd name="connsiteX25" fmla="*/ 6738410 w 9294359"/>
              <a:gd name="connsiteY25" fmla="*/ 740228 h 740228"/>
              <a:gd name="connsiteX26" fmla="*/ 6064569 w 9294359"/>
              <a:gd name="connsiteY26" fmla="*/ 740228 h 740228"/>
              <a:gd name="connsiteX27" fmla="*/ 5762503 w 9294359"/>
              <a:gd name="connsiteY27" fmla="*/ 740228 h 740228"/>
              <a:gd name="connsiteX28" fmla="*/ 5088662 w 9294359"/>
              <a:gd name="connsiteY28" fmla="*/ 740228 h 740228"/>
              <a:gd name="connsiteX29" fmla="*/ 4693651 w 9294359"/>
              <a:gd name="connsiteY29" fmla="*/ 740228 h 740228"/>
              <a:gd name="connsiteX30" fmla="*/ 4391585 w 9294359"/>
              <a:gd name="connsiteY30" fmla="*/ 740228 h 740228"/>
              <a:gd name="connsiteX31" fmla="*/ 3996574 w 9294359"/>
              <a:gd name="connsiteY31" fmla="*/ 740228 h 740228"/>
              <a:gd name="connsiteX32" fmla="*/ 3694508 w 9294359"/>
              <a:gd name="connsiteY32" fmla="*/ 740228 h 740228"/>
              <a:gd name="connsiteX33" fmla="*/ 3113610 w 9294359"/>
              <a:gd name="connsiteY33" fmla="*/ 740228 h 740228"/>
              <a:gd name="connsiteX34" fmla="*/ 2718600 w 9294359"/>
              <a:gd name="connsiteY34" fmla="*/ 740228 h 740228"/>
              <a:gd name="connsiteX35" fmla="*/ 2230646 w 9294359"/>
              <a:gd name="connsiteY35" fmla="*/ 740228 h 740228"/>
              <a:gd name="connsiteX36" fmla="*/ 1556805 w 9294359"/>
              <a:gd name="connsiteY36" fmla="*/ 740228 h 740228"/>
              <a:gd name="connsiteX37" fmla="*/ 1254738 w 9294359"/>
              <a:gd name="connsiteY37" fmla="*/ 740228 h 740228"/>
              <a:gd name="connsiteX38" fmla="*/ 952672 w 9294359"/>
              <a:gd name="connsiteY38" fmla="*/ 740228 h 740228"/>
              <a:gd name="connsiteX39" fmla="*/ 557662 w 9294359"/>
              <a:gd name="connsiteY39" fmla="*/ 740228 h 740228"/>
              <a:gd name="connsiteX40" fmla="*/ 0 w 9294359"/>
              <a:gd name="connsiteY40" fmla="*/ 740228 h 740228"/>
              <a:gd name="connsiteX41" fmla="*/ 0 w 9294359"/>
              <a:gd name="connsiteY41" fmla="*/ 377516 h 740228"/>
              <a:gd name="connsiteX42" fmla="*/ 0 w 9294359"/>
              <a:gd name="connsiteY42" fmla="*/ 0 h 7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294359" h="740228" fill="none" extrusionOk="0">
                <a:moveTo>
                  <a:pt x="0" y="0"/>
                </a:moveTo>
                <a:cubicBezTo>
                  <a:pt x="103558" y="-37165"/>
                  <a:pt x="226816" y="18067"/>
                  <a:pt x="395010" y="0"/>
                </a:cubicBezTo>
                <a:cubicBezTo>
                  <a:pt x="563204" y="-18067"/>
                  <a:pt x="587721" y="23651"/>
                  <a:pt x="697077" y="0"/>
                </a:cubicBezTo>
                <a:cubicBezTo>
                  <a:pt x="806433" y="-23651"/>
                  <a:pt x="1152596" y="72441"/>
                  <a:pt x="1463862" y="0"/>
                </a:cubicBezTo>
                <a:cubicBezTo>
                  <a:pt x="1775129" y="-72441"/>
                  <a:pt x="1902787" y="31731"/>
                  <a:pt x="2044759" y="0"/>
                </a:cubicBezTo>
                <a:cubicBezTo>
                  <a:pt x="2186731" y="-31731"/>
                  <a:pt x="2276838" y="7127"/>
                  <a:pt x="2346826" y="0"/>
                </a:cubicBezTo>
                <a:cubicBezTo>
                  <a:pt x="2416814" y="-7127"/>
                  <a:pt x="2659743" y="16848"/>
                  <a:pt x="2927723" y="0"/>
                </a:cubicBezTo>
                <a:cubicBezTo>
                  <a:pt x="3195703" y="-16848"/>
                  <a:pt x="3385706" y="51120"/>
                  <a:pt x="3601564" y="0"/>
                </a:cubicBezTo>
                <a:cubicBezTo>
                  <a:pt x="3817422" y="-51120"/>
                  <a:pt x="4106030" y="36740"/>
                  <a:pt x="4275405" y="0"/>
                </a:cubicBezTo>
                <a:cubicBezTo>
                  <a:pt x="4444780" y="-36740"/>
                  <a:pt x="4861465" y="89017"/>
                  <a:pt x="5042190" y="0"/>
                </a:cubicBezTo>
                <a:cubicBezTo>
                  <a:pt x="5222915" y="-89017"/>
                  <a:pt x="5484593" y="46342"/>
                  <a:pt x="5716031" y="0"/>
                </a:cubicBezTo>
                <a:cubicBezTo>
                  <a:pt x="5947469" y="-46342"/>
                  <a:pt x="5881574" y="20607"/>
                  <a:pt x="6018097" y="0"/>
                </a:cubicBezTo>
                <a:cubicBezTo>
                  <a:pt x="6154620" y="-20607"/>
                  <a:pt x="6339143" y="43018"/>
                  <a:pt x="6598995" y="0"/>
                </a:cubicBezTo>
                <a:cubicBezTo>
                  <a:pt x="6858847" y="-43018"/>
                  <a:pt x="6959100" y="9039"/>
                  <a:pt x="7086949" y="0"/>
                </a:cubicBezTo>
                <a:cubicBezTo>
                  <a:pt x="7214798" y="-9039"/>
                  <a:pt x="7305242" y="28218"/>
                  <a:pt x="7389015" y="0"/>
                </a:cubicBezTo>
                <a:cubicBezTo>
                  <a:pt x="7472788" y="-28218"/>
                  <a:pt x="7590797" y="14406"/>
                  <a:pt x="7691082" y="0"/>
                </a:cubicBezTo>
                <a:cubicBezTo>
                  <a:pt x="7791367" y="-14406"/>
                  <a:pt x="8170697" y="27346"/>
                  <a:pt x="8457867" y="0"/>
                </a:cubicBezTo>
                <a:cubicBezTo>
                  <a:pt x="8745038" y="-27346"/>
                  <a:pt x="9023062" y="34130"/>
                  <a:pt x="9294359" y="0"/>
                </a:cubicBezTo>
                <a:cubicBezTo>
                  <a:pt x="9321848" y="174127"/>
                  <a:pt x="9286586" y="251580"/>
                  <a:pt x="9294359" y="362712"/>
                </a:cubicBezTo>
                <a:cubicBezTo>
                  <a:pt x="9302132" y="473844"/>
                  <a:pt x="9253720" y="621248"/>
                  <a:pt x="9294359" y="740228"/>
                </a:cubicBezTo>
                <a:cubicBezTo>
                  <a:pt x="9183548" y="747849"/>
                  <a:pt x="9135509" y="710118"/>
                  <a:pt x="8992292" y="740228"/>
                </a:cubicBezTo>
                <a:cubicBezTo>
                  <a:pt x="8849075" y="770338"/>
                  <a:pt x="8645188" y="725244"/>
                  <a:pt x="8411395" y="740228"/>
                </a:cubicBezTo>
                <a:cubicBezTo>
                  <a:pt x="8177602" y="755212"/>
                  <a:pt x="8192799" y="721359"/>
                  <a:pt x="8016385" y="740228"/>
                </a:cubicBezTo>
                <a:cubicBezTo>
                  <a:pt x="7839971" y="759097"/>
                  <a:pt x="7704958" y="716160"/>
                  <a:pt x="7621374" y="740228"/>
                </a:cubicBezTo>
                <a:cubicBezTo>
                  <a:pt x="7537790" y="764296"/>
                  <a:pt x="7270782" y="702665"/>
                  <a:pt x="7040477" y="740228"/>
                </a:cubicBezTo>
                <a:cubicBezTo>
                  <a:pt x="6810172" y="777791"/>
                  <a:pt x="6827167" y="706145"/>
                  <a:pt x="6738410" y="740228"/>
                </a:cubicBezTo>
                <a:cubicBezTo>
                  <a:pt x="6649653" y="774311"/>
                  <a:pt x="6286830" y="692745"/>
                  <a:pt x="6064569" y="740228"/>
                </a:cubicBezTo>
                <a:cubicBezTo>
                  <a:pt x="5842308" y="787711"/>
                  <a:pt x="5832011" y="738299"/>
                  <a:pt x="5762503" y="740228"/>
                </a:cubicBezTo>
                <a:cubicBezTo>
                  <a:pt x="5692995" y="742157"/>
                  <a:pt x="5267082" y="736358"/>
                  <a:pt x="5088662" y="740228"/>
                </a:cubicBezTo>
                <a:cubicBezTo>
                  <a:pt x="4910242" y="744098"/>
                  <a:pt x="4782891" y="702431"/>
                  <a:pt x="4693651" y="740228"/>
                </a:cubicBezTo>
                <a:cubicBezTo>
                  <a:pt x="4604411" y="778025"/>
                  <a:pt x="4502446" y="724587"/>
                  <a:pt x="4391585" y="740228"/>
                </a:cubicBezTo>
                <a:cubicBezTo>
                  <a:pt x="4280724" y="755869"/>
                  <a:pt x="4160245" y="711116"/>
                  <a:pt x="3996574" y="740228"/>
                </a:cubicBezTo>
                <a:cubicBezTo>
                  <a:pt x="3832903" y="769340"/>
                  <a:pt x="3776111" y="735772"/>
                  <a:pt x="3694508" y="740228"/>
                </a:cubicBezTo>
                <a:cubicBezTo>
                  <a:pt x="3612905" y="744684"/>
                  <a:pt x="3239132" y="726047"/>
                  <a:pt x="3113610" y="740228"/>
                </a:cubicBezTo>
                <a:cubicBezTo>
                  <a:pt x="2988088" y="754409"/>
                  <a:pt x="2854594" y="694251"/>
                  <a:pt x="2718600" y="740228"/>
                </a:cubicBezTo>
                <a:cubicBezTo>
                  <a:pt x="2582606" y="786205"/>
                  <a:pt x="2334461" y="706151"/>
                  <a:pt x="2230646" y="740228"/>
                </a:cubicBezTo>
                <a:cubicBezTo>
                  <a:pt x="2126831" y="774305"/>
                  <a:pt x="1793140" y="700366"/>
                  <a:pt x="1556805" y="740228"/>
                </a:cubicBezTo>
                <a:cubicBezTo>
                  <a:pt x="1320470" y="780090"/>
                  <a:pt x="1324644" y="710230"/>
                  <a:pt x="1254738" y="740228"/>
                </a:cubicBezTo>
                <a:cubicBezTo>
                  <a:pt x="1184832" y="770226"/>
                  <a:pt x="1015310" y="719397"/>
                  <a:pt x="952672" y="740228"/>
                </a:cubicBezTo>
                <a:cubicBezTo>
                  <a:pt x="890034" y="761059"/>
                  <a:pt x="637486" y="718655"/>
                  <a:pt x="557662" y="740228"/>
                </a:cubicBezTo>
                <a:cubicBezTo>
                  <a:pt x="477838" y="761801"/>
                  <a:pt x="242212" y="720303"/>
                  <a:pt x="0" y="740228"/>
                </a:cubicBezTo>
                <a:cubicBezTo>
                  <a:pt x="-28452" y="575087"/>
                  <a:pt x="26021" y="500144"/>
                  <a:pt x="0" y="377516"/>
                </a:cubicBezTo>
                <a:cubicBezTo>
                  <a:pt x="-26021" y="254888"/>
                  <a:pt x="32724" y="127819"/>
                  <a:pt x="0" y="0"/>
                </a:cubicBezTo>
                <a:close/>
              </a:path>
              <a:path w="9294359" h="740228" stroke="0" extrusionOk="0">
                <a:moveTo>
                  <a:pt x="0" y="0"/>
                </a:moveTo>
                <a:cubicBezTo>
                  <a:pt x="329698" y="-64261"/>
                  <a:pt x="528893" y="55701"/>
                  <a:pt x="673841" y="0"/>
                </a:cubicBezTo>
                <a:cubicBezTo>
                  <a:pt x="818789" y="-55701"/>
                  <a:pt x="948741" y="23402"/>
                  <a:pt x="1068851" y="0"/>
                </a:cubicBezTo>
                <a:cubicBezTo>
                  <a:pt x="1188961" y="-23402"/>
                  <a:pt x="1339720" y="24626"/>
                  <a:pt x="1556805" y="0"/>
                </a:cubicBezTo>
                <a:cubicBezTo>
                  <a:pt x="1773890" y="-24626"/>
                  <a:pt x="2059290" y="52134"/>
                  <a:pt x="2230646" y="0"/>
                </a:cubicBezTo>
                <a:cubicBezTo>
                  <a:pt x="2402002" y="-52134"/>
                  <a:pt x="2639772" y="59739"/>
                  <a:pt x="2904487" y="0"/>
                </a:cubicBezTo>
                <a:cubicBezTo>
                  <a:pt x="3169202" y="-59739"/>
                  <a:pt x="3150854" y="20033"/>
                  <a:pt x="3299497" y="0"/>
                </a:cubicBezTo>
                <a:cubicBezTo>
                  <a:pt x="3448140" y="-20033"/>
                  <a:pt x="3683761" y="27476"/>
                  <a:pt x="4066282" y="0"/>
                </a:cubicBezTo>
                <a:cubicBezTo>
                  <a:pt x="4448804" y="-27476"/>
                  <a:pt x="4290862" y="32376"/>
                  <a:pt x="4368349" y="0"/>
                </a:cubicBezTo>
                <a:cubicBezTo>
                  <a:pt x="4445836" y="-32376"/>
                  <a:pt x="4752859" y="60122"/>
                  <a:pt x="4949246" y="0"/>
                </a:cubicBezTo>
                <a:cubicBezTo>
                  <a:pt x="5145633" y="-60122"/>
                  <a:pt x="5361887" y="58519"/>
                  <a:pt x="5530144" y="0"/>
                </a:cubicBezTo>
                <a:cubicBezTo>
                  <a:pt x="5698401" y="-58519"/>
                  <a:pt x="5690833" y="9203"/>
                  <a:pt x="5832210" y="0"/>
                </a:cubicBezTo>
                <a:cubicBezTo>
                  <a:pt x="5973587" y="-9203"/>
                  <a:pt x="6057984" y="7587"/>
                  <a:pt x="6134277" y="0"/>
                </a:cubicBezTo>
                <a:cubicBezTo>
                  <a:pt x="6210570" y="-7587"/>
                  <a:pt x="6418277" y="19419"/>
                  <a:pt x="6622231" y="0"/>
                </a:cubicBezTo>
                <a:cubicBezTo>
                  <a:pt x="6826185" y="-19419"/>
                  <a:pt x="7012170" y="9943"/>
                  <a:pt x="7203128" y="0"/>
                </a:cubicBezTo>
                <a:cubicBezTo>
                  <a:pt x="7394086" y="-9943"/>
                  <a:pt x="7711542" y="21307"/>
                  <a:pt x="7969913" y="0"/>
                </a:cubicBezTo>
                <a:cubicBezTo>
                  <a:pt x="8228284" y="-21307"/>
                  <a:pt x="8382480" y="73150"/>
                  <a:pt x="8736697" y="0"/>
                </a:cubicBezTo>
                <a:cubicBezTo>
                  <a:pt x="9090914" y="-73150"/>
                  <a:pt x="9038355" y="59777"/>
                  <a:pt x="9294359" y="0"/>
                </a:cubicBezTo>
                <a:cubicBezTo>
                  <a:pt x="9305683" y="177125"/>
                  <a:pt x="9272938" y="269128"/>
                  <a:pt x="9294359" y="377516"/>
                </a:cubicBezTo>
                <a:cubicBezTo>
                  <a:pt x="9315780" y="485904"/>
                  <a:pt x="9291943" y="597559"/>
                  <a:pt x="9294359" y="740228"/>
                </a:cubicBezTo>
                <a:cubicBezTo>
                  <a:pt x="9046778" y="804028"/>
                  <a:pt x="8856177" y="684279"/>
                  <a:pt x="8620518" y="740228"/>
                </a:cubicBezTo>
                <a:cubicBezTo>
                  <a:pt x="8384859" y="796177"/>
                  <a:pt x="8110315" y="703886"/>
                  <a:pt x="7946677" y="740228"/>
                </a:cubicBezTo>
                <a:cubicBezTo>
                  <a:pt x="7783039" y="776570"/>
                  <a:pt x="7654633" y="735174"/>
                  <a:pt x="7551667" y="740228"/>
                </a:cubicBezTo>
                <a:cubicBezTo>
                  <a:pt x="7448701" y="745282"/>
                  <a:pt x="7247159" y="716880"/>
                  <a:pt x="7063713" y="740228"/>
                </a:cubicBezTo>
                <a:cubicBezTo>
                  <a:pt x="6880267" y="763576"/>
                  <a:pt x="6599695" y="669849"/>
                  <a:pt x="6389872" y="740228"/>
                </a:cubicBezTo>
                <a:cubicBezTo>
                  <a:pt x="6180049" y="810607"/>
                  <a:pt x="5937929" y="735818"/>
                  <a:pt x="5623087" y="740228"/>
                </a:cubicBezTo>
                <a:cubicBezTo>
                  <a:pt x="5308246" y="744638"/>
                  <a:pt x="5314385" y="709946"/>
                  <a:pt x="5135133" y="740228"/>
                </a:cubicBezTo>
                <a:cubicBezTo>
                  <a:pt x="4955881" y="770510"/>
                  <a:pt x="4822356" y="677475"/>
                  <a:pt x="4554236" y="740228"/>
                </a:cubicBezTo>
                <a:cubicBezTo>
                  <a:pt x="4286116" y="802981"/>
                  <a:pt x="4224349" y="691873"/>
                  <a:pt x="3973338" y="740228"/>
                </a:cubicBezTo>
                <a:cubicBezTo>
                  <a:pt x="3722327" y="788583"/>
                  <a:pt x="3546307" y="737108"/>
                  <a:pt x="3299497" y="740228"/>
                </a:cubicBezTo>
                <a:cubicBezTo>
                  <a:pt x="3052687" y="743348"/>
                  <a:pt x="3078974" y="715563"/>
                  <a:pt x="2997431" y="740228"/>
                </a:cubicBezTo>
                <a:cubicBezTo>
                  <a:pt x="2915888" y="764893"/>
                  <a:pt x="2597578" y="697883"/>
                  <a:pt x="2323590" y="740228"/>
                </a:cubicBezTo>
                <a:cubicBezTo>
                  <a:pt x="2049602" y="782573"/>
                  <a:pt x="2101101" y="698288"/>
                  <a:pt x="1928579" y="740228"/>
                </a:cubicBezTo>
                <a:cubicBezTo>
                  <a:pt x="1756057" y="782168"/>
                  <a:pt x="1724672" y="718661"/>
                  <a:pt x="1626513" y="740228"/>
                </a:cubicBezTo>
                <a:cubicBezTo>
                  <a:pt x="1528354" y="761795"/>
                  <a:pt x="1331981" y="728972"/>
                  <a:pt x="1138559" y="740228"/>
                </a:cubicBezTo>
                <a:cubicBezTo>
                  <a:pt x="945137" y="751484"/>
                  <a:pt x="439085" y="727719"/>
                  <a:pt x="0" y="740228"/>
                </a:cubicBezTo>
                <a:cubicBezTo>
                  <a:pt x="-27128" y="555938"/>
                  <a:pt x="30979" y="436053"/>
                  <a:pt x="0" y="355309"/>
                </a:cubicBezTo>
                <a:cubicBezTo>
                  <a:pt x="-30979" y="274565"/>
                  <a:pt x="6891" y="124499"/>
                  <a:pt x="0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5430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«Ο </a:t>
            </a:r>
            <a:r>
              <a:rPr lang="el-GR" sz="2000" dirty="0" err="1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Σκρουτζ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και τα πνεύματα των εορτών»</a:t>
            </a:r>
          </a:p>
          <a:p>
            <a:pPr algn="ctr"/>
            <a:r>
              <a:rPr lang="el-GR" sz="2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Θεατρική παράσταση</a:t>
            </a:r>
          </a:p>
        </p:txBody>
      </p:sp>
    </p:spTree>
    <p:extLst>
      <p:ext uri="{BB962C8B-B14F-4D97-AF65-F5344CB8AC3E}">
        <p14:creationId xmlns:p14="http://schemas.microsoft.com/office/powerpoint/2010/main" val="130655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Το 2ο Γυμνάσιο Μεσολογγίου ευχαριστεί τον Πρόεδρο της Ελληνικής Ομοσπονδίας  Καλαθοσφαίρισης">
            <a:extLst>
              <a:ext uri="{FF2B5EF4-FFF2-40B4-BE49-F238E27FC236}">
                <a16:creationId xmlns:a16="http://schemas.microsoft.com/office/drawing/2014/main" id="{1A020F7E-7BC7-D83F-DF6A-3761CF60D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/>
          <a:stretch/>
        </p:blipFill>
        <p:spPr bwMode="auto">
          <a:xfrm>
            <a:off x="131685" y="129259"/>
            <a:ext cx="8119681" cy="6608998"/>
          </a:xfrm>
          <a:prstGeom prst="rect">
            <a:avLst/>
          </a:prstGeom>
          <a:ln w="1270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 descr="Εικόνα που περιέχει εξωτερικός χώρος/ύπαιθρος, ρουχισμός, ουρανός, παπούτσια&#10;&#10;Περιγραφή που δημιουργήθηκε αυτόματα">
            <a:extLst>
              <a:ext uri="{FF2B5EF4-FFF2-40B4-BE49-F238E27FC236}">
                <a16:creationId xmlns:a16="http://schemas.microsoft.com/office/drawing/2014/main" id="{1D01208D-E44F-8D52-3BFE-5E8FE4854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7" y="124809"/>
            <a:ext cx="4951946" cy="6613485"/>
          </a:xfrm>
          <a:prstGeom prst="rect">
            <a:avLst/>
          </a:prstGeom>
          <a:ln w="1270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209A08EC-B35B-7C6C-EA6D-F004E7934C3F}"/>
              </a:ext>
            </a:extLst>
          </p:cNvPr>
          <p:cNvSpPr/>
          <p:nvPr/>
        </p:nvSpPr>
        <p:spPr>
          <a:xfrm>
            <a:off x="2362201" y="3418114"/>
            <a:ext cx="1763484" cy="1665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9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Εκδρομή στο </a:t>
            </a:r>
          </a:p>
          <a:p>
            <a:pPr algn="ctr"/>
            <a:r>
              <a:rPr lang="el-GR" sz="19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2</a:t>
            </a:r>
            <a:r>
              <a:rPr lang="el-GR" sz="1900" baseline="30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ο</a:t>
            </a:r>
            <a:r>
              <a:rPr lang="el-GR" sz="19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Γυμνάσιο Μεσολογγίου</a:t>
            </a:r>
          </a:p>
        </p:txBody>
      </p:sp>
    </p:spTree>
    <p:extLst>
      <p:ext uri="{BB962C8B-B14F-4D97-AF65-F5344CB8AC3E}">
        <p14:creationId xmlns:p14="http://schemas.microsoft.com/office/powerpoint/2010/main" val="192322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Ομάδα 43">
            <a:extLst>
              <a:ext uri="{FF2B5EF4-FFF2-40B4-BE49-F238E27FC236}">
                <a16:creationId xmlns:a16="http://schemas.microsoft.com/office/drawing/2014/main" id="{81F58892-6AFB-D310-9EEF-51A0C9BED6F6}"/>
              </a:ext>
            </a:extLst>
          </p:cNvPr>
          <p:cNvGrpSpPr/>
          <p:nvPr/>
        </p:nvGrpSpPr>
        <p:grpSpPr>
          <a:xfrm>
            <a:off x="-7878" y="-38572"/>
            <a:ext cx="12253195" cy="6896572"/>
            <a:chOff x="-7878" y="-38572"/>
            <a:chExt cx="12253195" cy="6896572"/>
          </a:xfrm>
        </p:grpSpPr>
        <p:pic>
          <p:nvPicPr>
            <p:cNvPr id="27" name="Εικόνα 26" descr="Εικόνα που περιέχει εσωτερικός χώρος, έπιπλα, δωμάτιο, καρέκλ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E7F7CB26-B2D9-B178-F308-85D7EBB14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76"/>
            <a:stretch/>
          </p:blipFill>
          <p:spPr>
            <a:xfrm>
              <a:off x="3071352" y="2762864"/>
              <a:ext cx="4204519" cy="4095136"/>
            </a:xfrm>
            <a:prstGeom prst="rect">
              <a:avLst/>
            </a:prstGeom>
          </p:spPr>
        </p:pic>
        <p:pic>
          <p:nvPicPr>
            <p:cNvPr id="29" name="Εικόνα 28" descr="Εικόνα που περιέχει ρουχισμός, εσωτερικός χώρος, άτομο, σκηνή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CC4EE6D5-FC2E-BAB8-A094-1B00D556B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459"/>
              <a:ext cx="3658742" cy="2869853"/>
            </a:xfrm>
            <a:prstGeom prst="rect">
              <a:avLst/>
            </a:prstGeom>
          </p:spPr>
        </p:pic>
        <p:pic>
          <p:nvPicPr>
            <p:cNvPr id="31" name="Εικόνα 30" descr="Εικόνα που περιέχει ρουχισμός, εσωτερικός χώρος, τοίχος, έπιπλ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1F3076E-2B92-AD3E-E1DC-3E85BD2E0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62864"/>
              <a:ext cx="3071352" cy="4095136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ρουχισμός, παπούτσια, άτομο, εσωτερικός χώρο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4258652C-6372-5B8A-3BBA-05F5F43AA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123" y="7373"/>
              <a:ext cx="3880768" cy="2755491"/>
            </a:xfrm>
            <a:prstGeom prst="rect">
              <a:avLst/>
            </a:prstGeom>
          </p:spPr>
        </p:pic>
        <p:pic>
          <p:nvPicPr>
            <p:cNvPr id="23" name="Εικόνα 22" descr="Εικόνα που περιέχει ρουχισμός, άτομο, εσωτερικός χώρος, τοίχο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E460DB8-042B-0E95-BC30-DAC3A4106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0277" y="3175703"/>
              <a:ext cx="2761723" cy="3682297"/>
            </a:xfrm>
            <a:prstGeom prst="rect">
              <a:avLst/>
            </a:prstGeom>
          </p:spPr>
        </p:pic>
        <p:pic>
          <p:nvPicPr>
            <p:cNvPr id="3" name="Εικόνα 2" descr="Εικόνα που περιέχει ρουχισμός, παπούτσια, άτομο, εσωτερικός χώρο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2D7F7455-B6A0-C46B-B228-FFEA64C9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910" y="7373"/>
              <a:ext cx="2677090" cy="3721510"/>
            </a:xfrm>
            <a:prstGeom prst="rect">
              <a:avLst/>
            </a:prstGeom>
          </p:spPr>
        </p:pic>
        <p:pic>
          <p:nvPicPr>
            <p:cNvPr id="9" name="Εικόνα 8" descr="Εικόνα που περιέχει εσωτερικός χώρος, τοίχος, υπολογιστής, ρουχισμό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6B05B0EC-3F79-F339-28C0-8878CC92D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88"/>
            <a:stretch/>
          </p:blipFill>
          <p:spPr>
            <a:xfrm>
              <a:off x="2873882" y="0"/>
              <a:ext cx="2909856" cy="2762864"/>
            </a:xfrm>
            <a:prstGeom prst="rect">
              <a:avLst/>
            </a:prstGeom>
          </p:spPr>
        </p:pic>
        <p:pic>
          <p:nvPicPr>
            <p:cNvPr id="7" name="Εικόνα 6" descr="Εικόνα που περιέχει ρουχισμός, εσωτερικός χώρος, παπούτσια, άτομ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85FD1976-7CA7-23FA-73D0-DBB58006F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47" t="34613" r="17921"/>
            <a:stretch/>
          </p:blipFill>
          <p:spPr>
            <a:xfrm>
              <a:off x="7005069" y="2755491"/>
              <a:ext cx="2514478" cy="4095136"/>
            </a:xfrm>
            <a:prstGeom prst="rect">
              <a:avLst/>
            </a:prstGeom>
          </p:spPr>
        </p:pic>
        <p:pic>
          <p:nvPicPr>
            <p:cNvPr id="12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6E85ADC2-8D53-F686-756A-F543A87474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3F3F3F"/>
                </a:clrFrom>
                <a:clrTo>
                  <a:srgbClr val="3F3F3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110" r="54865" b="67571"/>
            <a:stretch/>
          </p:blipFill>
          <p:spPr bwMode="auto">
            <a:xfrm>
              <a:off x="2963812" y="2770237"/>
              <a:ext cx="1539364" cy="4080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B02879A9-EBE3-51FA-CCCB-20515DDBF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110" r="54865" b="67571"/>
            <a:stretch/>
          </p:blipFill>
          <p:spPr bwMode="auto">
            <a:xfrm rot="5400000">
              <a:off x="4278485" y="1472097"/>
              <a:ext cx="1539364" cy="3913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9E688D7B-5E1E-1FDE-6689-3245F1682A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110" r="54865" b="67571"/>
            <a:stretch/>
          </p:blipFill>
          <p:spPr bwMode="auto">
            <a:xfrm rot="10800000">
              <a:off x="5601107" y="2770236"/>
              <a:ext cx="1604884" cy="4080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E78D6B8C-FF32-FAA5-24AF-C724DD6CAA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110" r="54865" b="67571"/>
            <a:stretch/>
          </p:blipFill>
          <p:spPr bwMode="auto">
            <a:xfrm rot="16200000" flipV="1">
              <a:off x="7769631" y="1117478"/>
              <a:ext cx="1027708" cy="247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FC70057D-E418-F96F-99AE-4807295D1E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110" r="54865" b="67571"/>
            <a:stretch/>
          </p:blipFill>
          <p:spPr bwMode="auto">
            <a:xfrm rot="5400000">
              <a:off x="10209963" y="2942227"/>
              <a:ext cx="1286983" cy="267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ACBC9D90-A8D8-DE62-2F29-2A24036478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110" r="54865" b="67571"/>
            <a:stretch/>
          </p:blipFill>
          <p:spPr bwMode="auto">
            <a:xfrm rot="10800000" flipV="1">
              <a:off x="8409032" y="3728883"/>
              <a:ext cx="1213859" cy="3129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90EF3CB5-2F15-E540-C244-AD6399D669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110" r="54865" b="67571"/>
            <a:stretch/>
          </p:blipFill>
          <p:spPr bwMode="auto">
            <a:xfrm flipV="1">
              <a:off x="9419476" y="21443"/>
              <a:ext cx="1122386" cy="3682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94DE2511-24CA-D810-2EA6-FBA100B46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110" r="54865" b="67571"/>
            <a:stretch/>
          </p:blipFill>
          <p:spPr bwMode="auto">
            <a:xfrm flipV="1">
              <a:off x="5742122" y="-11660"/>
              <a:ext cx="858179" cy="276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D873B50C-254F-2594-6FB7-DCAB8CA369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110" r="54865" b="67571"/>
            <a:stretch/>
          </p:blipFill>
          <p:spPr bwMode="auto">
            <a:xfrm flipH="1" flipV="1">
              <a:off x="2093886" y="-32460"/>
              <a:ext cx="858179" cy="281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D9D9AF9F-D533-8FD7-1892-FB3482F8C6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110" r="54865" b="67571"/>
            <a:stretch/>
          </p:blipFill>
          <p:spPr bwMode="auto">
            <a:xfrm rot="16200000" flipH="1" flipV="1">
              <a:off x="968891" y="1737186"/>
              <a:ext cx="1117816" cy="3071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AE82298A-D89D-A1B5-74AA-733B20EAD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4" t="2110" r="65960" b="89127"/>
            <a:stretch/>
          </p:blipFill>
          <p:spPr bwMode="auto">
            <a:xfrm rot="10800000" flipH="1" flipV="1">
              <a:off x="6322" y="2783031"/>
              <a:ext cx="145200" cy="406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7F205437-B462-133F-77E7-1D2F3ACBD2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4" t="2110" r="65960" b="89127"/>
            <a:stretch/>
          </p:blipFill>
          <p:spPr bwMode="auto">
            <a:xfrm rot="10800000" flipH="1" flipV="1">
              <a:off x="12097273" y="26352"/>
              <a:ext cx="145200" cy="406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923FD090-137F-BF11-FD14-569356C871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4" t="2110" r="65960" b="89127"/>
            <a:stretch/>
          </p:blipFill>
          <p:spPr bwMode="auto">
            <a:xfrm rot="10800000" flipH="1" flipV="1">
              <a:off x="12100117" y="2702861"/>
              <a:ext cx="145200" cy="406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Ομάδα 38">
              <a:extLst>
                <a:ext uri="{FF2B5EF4-FFF2-40B4-BE49-F238E27FC236}">
                  <a16:creationId xmlns:a16="http://schemas.microsoft.com/office/drawing/2014/main" id="{9895232F-38E5-62F5-4493-F36D58C8D323}"/>
                </a:ext>
              </a:extLst>
            </p:cNvPr>
            <p:cNvGrpSpPr/>
            <p:nvPr/>
          </p:nvGrpSpPr>
          <p:grpSpPr>
            <a:xfrm>
              <a:off x="36986" y="6710570"/>
              <a:ext cx="12123014" cy="145207"/>
              <a:chOff x="36986" y="6710570"/>
              <a:chExt cx="12123014" cy="145207"/>
            </a:xfrm>
          </p:grpSpPr>
          <p:pic>
            <p:nvPicPr>
              <p:cNvPr id="35" name="Picture 2" descr="puzzle pièces de puzzle ensemble de 9 pièces modèle idée vecteur design  plat illustration atout matériel pour enfants jouets ou élément de contenu  de médias sociaux prêt à l'emploi modifiable gratuitement 19155072">
                <a:extLst>
                  <a:ext uri="{FF2B5EF4-FFF2-40B4-BE49-F238E27FC236}">
                    <a16:creationId xmlns:a16="http://schemas.microsoft.com/office/drawing/2014/main" id="{B67DA85C-B463-9A45-34BC-D0369CA68E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clrChange>
                  <a:clrFrom>
                    <a:srgbClr val="3A3A3A"/>
                  </a:clrFrom>
                  <a:clrTo>
                    <a:srgbClr val="3A3A3A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429" b="42041" l="510" r="42857">
                            <a14:foregroundMark x1="33163" y1="1429" x2="33367" y2="12041"/>
                            <a14:foregroundMark x1="33367" y1="12347" x2="42041" y2="12551"/>
                            <a14:foregroundMark x1="42041" y1="12551" x2="43061" y2="14490"/>
                            <a14:foregroundMark x1="612" y1="33265" x2="9898" y2="33571"/>
                            <a14:foregroundMark x1="9898" y1="33571" x2="12347" y2="33265"/>
                            <a14:foregroundMark x1="13163" y1="41735" x2="20816" y2="42041"/>
                            <a14:foregroundMark x1="20816" y1="42041" x2="20816" y2="42041"/>
                          </a14:backgroundRemoval>
                        </a14:imgEffect>
                        <a14:imgEffect>
                          <a14:artisticGlowEdges/>
                        </a14:imgEffect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94" t="2110" r="65960" b="89127"/>
              <a:stretch/>
            </p:blipFill>
            <p:spPr bwMode="auto">
              <a:xfrm rot="5400000" flipH="1" flipV="1">
                <a:off x="10053603" y="4749379"/>
                <a:ext cx="145200" cy="4067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puzzle pièces de puzzle ensemble de 9 pièces modèle idée vecteur design  plat illustration atout matériel pour enfants jouets ou élément de contenu  de médias sociaux prêt à l'emploi modifiable gratuitement 19155072">
                <a:extLst>
                  <a:ext uri="{FF2B5EF4-FFF2-40B4-BE49-F238E27FC236}">
                    <a16:creationId xmlns:a16="http://schemas.microsoft.com/office/drawing/2014/main" id="{CE17E459-2807-C730-2945-F8A5AEC0C6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clrChange>
                  <a:clrFrom>
                    <a:srgbClr val="3A3A3A"/>
                  </a:clrFrom>
                  <a:clrTo>
                    <a:srgbClr val="3A3A3A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429" b="42041" l="510" r="42857">
                            <a14:foregroundMark x1="33163" y1="1429" x2="33367" y2="12041"/>
                            <a14:foregroundMark x1="33367" y1="12347" x2="42041" y2="12551"/>
                            <a14:foregroundMark x1="42041" y1="12551" x2="43061" y2="14490"/>
                            <a14:foregroundMark x1="612" y1="33265" x2="9898" y2="33571"/>
                            <a14:foregroundMark x1="9898" y1="33571" x2="12347" y2="33265"/>
                            <a14:foregroundMark x1="13163" y1="41735" x2="20816" y2="42041"/>
                            <a14:foregroundMark x1="20816" y1="42041" x2="20816" y2="42041"/>
                          </a14:backgroundRemoval>
                        </a14:imgEffect>
                        <a14:imgEffect>
                          <a14:artisticGlowEdges/>
                        </a14:imgEffect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94" t="2110" r="65960" b="89127"/>
              <a:stretch/>
            </p:blipFill>
            <p:spPr bwMode="auto">
              <a:xfrm rot="5400000" flipH="1" flipV="1">
                <a:off x="1998184" y="4749375"/>
                <a:ext cx="145200" cy="4067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puzzle pièces de puzzle ensemble de 9 pièces modèle idée vecteur design  plat illustration atout matériel pour enfants jouets ou élément de contenu  de médias sociaux prêt à l'emploi modifiable gratuitement 19155072">
                <a:extLst>
                  <a:ext uri="{FF2B5EF4-FFF2-40B4-BE49-F238E27FC236}">
                    <a16:creationId xmlns:a16="http://schemas.microsoft.com/office/drawing/2014/main" id="{0C89E0BD-2328-2BC2-3537-EDA417B3A8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clrChange>
                  <a:clrFrom>
                    <a:srgbClr val="3A3A3A"/>
                  </a:clrFrom>
                  <a:clrTo>
                    <a:srgbClr val="3A3A3A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429" b="42041" l="510" r="42857">
                            <a14:foregroundMark x1="33163" y1="1429" x2="33367" y2="12041"/>
                            <a14:foregroundMark x1="33367" y1="12347" x2="42041" y2="12551"/>
                            <a14:foregroundMark x1="42041" y1="12551" x2="43061" y2="14490"/>
                            <a14:foregroundMark x1="612" y1="33265" x2="9898" y2="33571"/>
                            <a14:foregroundMark x1="9898" y1="33571" x2="12347" y2="33265"/>
                            <a14:foregroundMark x1="13163" y1="41735" x2="20816" y2="42041"/>
                            <a14:foregroundMark x1="20816" y1="42041" x2="20816" y2="42041"/>
                          </a14:backgroundRemoval>
                        </a14:imgEffect>
                        <a14:imgEffect>
                          <a14:artisticGlowEdges/>
                        </a14:imgEffect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94" t="2110" r="65960" b="89127"/>
              <a:stretch/>
            </p:blipFill>
            <p:spPr bwMode="auto">
              <a:xfrm rot="5400000" flipH="1" flipV="1">
                <a:off x="6058550" y="4749372"/>
                <a:ext cx="145200" cy="4067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8" name="Picture 2" descr="puzzle pièces de puzzle ensemble de 9 pièces modèle idée vecteur design  plat illustration atout matériel pour enfants jouets ou élément de contenu  de médias sociaux prêt à l'emploi modifiable gratuitement 19155072">
              <a:extLst>
                <a:ext uri="{FF2B5EF4-FFF2-40B4-BE49-F238E27FC236}">
                  <a16:creationId xmlns:a16="http://schemas.microsoft.com/office/drawing/2014/main" id="{4D91693A-6627-6E6C-9274-DF319B8F08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3A3A3A"/>
                </a:clrFrom>
                <a:clrTo>
                  <a:srgbClr val="3A3A3A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29" b="42041" l="510" r="42857">
                          <a14:foregroundMark x1="33163" y1="1429" x2="33367" y2="12041"/>
                          <a14:foregroundMark x1="33367" y1="12347" x2="42041" y2="12551"/>
                          <a14:foregroundMark x1="42041" y1="12551" x2="43061" y2="14490"/>
                          <a14:foregroundMark x1="612" y1="33265" x2="9898" y2="33571"/>
                          <a14:foregroundMark x1="9898" y1="33571" x2="12347" y2="33265"/>
                          <a14:foregroundMark x1="13163" y1="41735" x2="20816" y2="42041"/>
                          <a14:foregroundMark x1="20816" y1="42041" x2="20816" y2="42041"/>
                        </a14:backgroundRemoval>
                      </a14:imgEffect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4" t="2110" r="65960" b="89127"/>
            <a:stretch/>
          </p:blipFill>
          <p:spPr bwMode="auto">
            <a:xfrm rot="10800000" flipH="1" flipV="1">
              <a:off x="6318" y="-3708"/>
              <a:ext cx="145200" cy="406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Ομάδα 39">
              <a:extLst>
                <a:ext uri="{FF2B5EF4-FFF2-40B4-BE49-F238E27FC236}">
                  <a16:creationId xmlns:a16="http://schemas.microsoft.com/office/drawing/2014/main" id="{6521D751-5C8B-A795-7D60-C4C6DBFF8942}"/>
                </a:ext>
              </a:extLst>
            </p:cNvPr>
            <p:cNvGrpSpPr/>
            <p:nvPr/>
          </p:nvGrpSpPr>
          <p:grpSpPr>
            <a:xfrm>
              <a:off x="80526" y="-38572"/>
              <a:ext cx="12123014" cy="145207"/>
              <a:chOff x="36986" y="6710570"/>
              <a:chExt cx="12123014" cy="145207"/>
            </a:xfrm>
          </p:grpSpPr>
          <p:pic>
            <p:nvPicPr>
              <p:cNvPr id="41" name="Picture 2" descr="puzzle pièces de puzzle ensemble de 9 pièces modèle idée vecteur design  plat illustration atout matériel pour enfants jouets ou élément de contenu  de médias sociaux prêt à l'emploi modifiable gratuitement 19155072">
                <a:extLst>
                  <a:ext uri="{FF2B5EF4-FFF2-40B4-BE49-F238E27FC236}">
                    <a16:creationId xmlns:a16="http://schemas.microsoft.com/office/drawing/2014/main" id="{A3297B93-CF03-D7B9-0901-7E107830B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clrChange>
                  <a:clrFrom>
                    <a:srgbClr val="3A3A3A"/>
                  </a:clrFrom>
                  <a:clrTo>
                    <a:srgbClr val="3A3A3A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429" b="42041" l="510" r="42857">
                            <a14:foregroundMark x1="33163" y1="1429" x2="33367" y2="12041"/>
                            <a14:foregroundMark x1="33367" y1="12347" x2="42041" y2="12551"/>
                            <a14:foregroundMark x1="42041" y1="12551" x2="43061" y2="14490"/>
                            <a14:foregroundMark x1="612" y1="33265" x2="9898" y2="33571"/>
                            <a14:foregroundMark x1="9898" y1="33571" x2="12347" y2="33265"/>
                            <a14:foregroundMark x1="13163" y1="41735" x2="20816" y2="42041"/>
                            <a14:foregroundMark x1="20816" y1="42041" x2="20816" y2="42041"/>
                          </a14:backgroundRemoval>
                        </a14:imgEffect>
                        <a14:imgEffect>
                          <a14:artisticGlowEdges/>
                        </a14:imgEffect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94" t="2110" r="65960" b="89127"/>
              <a:stretch/>
            </p:blipFill>
            <p:spPr bwMode="auto">
              <a:xfrm rot="5400000" flipH="1" flipV="1">
                <a:off x="10053603" y="4749379"/>
                <a:ext cx="145200" cy="4067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puzzle pièces de puzzle ensemble de 9 pièces modèle idée vecteur design  plat illustration atout matériel pour enfants jouets ou élément de contenu  de médias sociaux prêt à l'emploi modifiable gratuitement 19155072">
                <a:extLst>
                  <a:ext uri="{FF2B5EF4-FFF2-40B4-BE49-F238E27FC236}">
                    <a16:creationId xmlns:a16="http://schemas.microsoft.com/office/drawing/2014/main" id="{217E010E-1117-4872-5AED-0315E50A59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clrChange>
                  <a:clrFrom>
                    <a:srgbClr val="3A3A3A"/>
                  </a:clrFrom>
                  <a:clrTo>
                    <a:srgbClr val="3A3A3A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429" b="42041" l="510" r="42857">
                            <a14:foregroundMark x1="33163" y1="1429" x2="33367" y2="12041"/>
                            <a14:foregroundMark x1="33367" y1="12347" x2="42041" y2="12551"/>
                            <a14:foregroundMark x1="42041" y1="12551" x2="43061" y2="14490"/>
                            <a14:foregroundMark x1="612" y1="33265" x2="9898" y2="33571"/>
                            <a14:foregroundMark x1="9898" y1="33571" x2="12347" y2="33265"/>
                            <a14:foregroundMark x1="13163" y1="41735" x2="20816" y2="42041"/>
                            <a14:foregroundMark x1="20816" y1="42041" x2="20816" y2="42041"/>
                          </a14:backgroundRemoval>
                        </a14:imgEffect>
                        <a14:imgEffect>
                          <a14:artisticGlowEdges/>
                        </a14:imgEffect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94" t="2110" r="65960" b="89127"/>
              <a:stretch/>
            </p:blipFill>
            <p:spPr bwMode="auto">
              <a:xfrm rot="5400000" flipH="1" flipV="1">
                <a:off x="1998184" y="4749375"/>
                <a:ext cx="145200" cy="4067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puzzle pièces de puzzle ensemble de 9 pièces modèle idée vecteur design  plat illustration atout matériel pour enfants jouets ou élément de contenu  de médias sociaux prêt à l'emploi modifiable gratuitement 19155072">
                <a:extLst>
                  <a:ext uri="{FF2B5EF4-FFF2-40B4-BE49-F238E27FC236}">
                    <a16:creationId xmlns:a16="http://schemas.microsoft.com/office/drawing/2014/main" id="{0196A0B4-06B8-D1E9-A11F-A011C4462D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clrChange>
                  <a:clrFrom>
                    <a:srgbClr val="3A3A3A"/>
                  </a:clrFrom>
                  <a:clrTo>
                    <a:srgbClr val="3A3A3A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429" b="42041" l="510" r="42857">
                            <a14:foregroundMark x1="33163" y1="1429" x2="33367" y2="12041"/>
                            <a14:foregroundMark x1="33367" y1="12347" x2="42041" y2="12551"/>
                            <a14:foregroundMark x1="42041" y1="12551" x2="43061" y2="14490"/>
                            <a14:foregroundMark x1="612" y1="33265" x2="9898" y2="33571"/>
                            <a14:foregroundMark x1="9898" y1="33571" x2="12347" y2="33265"/>
                            <a14:foregroundMark x1="13163" y1="41735" x2="20816" y2="42041"/>
                            <a14:foregroundMark x1="20816" y1="42041" x2="20816" y2="42041"/>
                          </a14:backgroundRemoval>
                        </a14:imgEffect>
                        <a14:imgEffect>
                          <a14:artisticGlowEdges/>
                        </a14:imgEffect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94" t="2110" r="65960" b="89127"/>
              <a:stretch/>
            </p:blipFill>
            <p:spPr bwMode="auto">
              <a:xfrm rot="5400000" flipH="1" flipV="1">
                <a:off x="6058550" y="4749372"/>
                <a:ext cx="145200" cy="4067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8" name="Ομάδα 47">
            <a:extLst>
              <a:ext uri="{FF2B5EF4-FFF2-40B4-BE49-F238E27FC236}">
                <a16:creationId xmlns:a16="http://schemas.microsoft.com/office/drawing/2014/main" id="{BDD436D0-4CA9-FE38-28DC-2707F6BD46A8}"/>
              </a:ext>
            </a:extLst>
          </p:cNvPr>
          <p:cNvGrpSpPr/>
          <p:nvPr/>
        </p:nvGrpSpPr>
        <p:grpSpPr>
          <a:xfrm>
            <a:off x="348171" y="1480611"/>
            <a:ext cx="43560" cy="97920"/>
            <a:chOff x="348171" y="1480611"/>
            <a:chExt cx="43560" cy="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5" name="Γραφή 44">
                  <a:extLst>
                    <a:ext uri="{FF2B5EF4-FFF2-40B4-BE49-F238E27FC236}">
                      <a16:creationId xmlns:a16="http://schemas.microsoft.com/office/drawing/2014/main" id="{5E6D14EE-0A60-5AAC-682B-AE055A984845}"/>
                    </a:ext>
                  </a:extLst>
                </p14:cNvPr>
                <p14:cNvContentPartPr/>
                <p14:nvPr/>
              </p14:nvContentPartPr>
              <p14:xfrm>
                <a:off x="369771" y="1545771"/>
                <a:ext cx="360" cy="360"/>
              </p14:xfrm>
            </p:contentPart>
          </mc:Choice>
          <mc:Fallback>
            <p:pic>
              <p:nvPicPr>
                <p:cNvPr id="45" name="Γραφή 44">
                  <a:extLst>
                    <a:ext uri="{FF2B5EF4-FFF2-40B4-BE49-F238E27FC236}">
                      <a16:creationId xmlns:a16="http://schemas.microsoft.com/office/drawing/2014/main" id="{5E6D14EE-0A60-5AAC-682B-AE055A98484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4131" y="150977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6" name="Γραφή 45">
                  <a:extLst>
                    <a:ext uri="{FF2B5EF4-FFF2-40B4-BE49-F238E27FC236}">
                      <a16:creationId xmlns:a16="http://schemas.microsoft.com/office/drawing/2014/main" id="{BA7127B5-770E-7B1B-F085-DB0D67E2AA4C}"/>
                    </a:ext>
                  </a:extLst>
                </p14:cNvPr>
                <p14:cNvContentPartPr/>
                <p14:nvPr/>
              </p14:nvContentPartPr>
              <p14:xfrm>
                <a:off x="348171" y="1480611"/>
                <a:ext cx="360" cy="360"/>
              </p14:xfrm>
            </p:contentPart>
          </mc:Choice>
          <mc:Fallback>
            <p:pic>
              <p:nvPicPr>
                <p:cNvPr id="46" name="Γραφή 45">
                  <a:extLst>
                    <a:ext uri="{FF2B5EF4-FFF2-40B4-BE49-F238E27FC236}">
                      <a16:creationId xmlns:a16="http://schemas.microsoft.com/office/drawing/2014/main" id="{BA7127B5-770E-7B1B-F085-DB0D67E2AA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2531" y="144461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7" name="Γραφή 46">
                  <a:extLst>
                    <a:ext uri="{FF2B5EF4-FFF2-40B4-BE49-F238E27FC236}">
                      <a16:creationId xmlns:a16="http://schemas.microsoft.com/office/drawing/2014/main" id="{0C152872-F77E-EF03-D4E6-4AAAE8EF862F}"/>
                    </a:ext>
                  </a:extLst>
                </p14:cNvPr>
                <p14:cNvContentPartPr/>
                <p14:nvPr/>
              </p14:nvContentPartPr>
              <p14:xfrm>
                <a:off x="391371" y="1578171"/>
                <a:ext cx="360" cy="360"/>
              </p14:xfrm>
            </p:contentPart>
          </mc:Choice>
          <mc:Fallback>
            <p:pic>
              <p:nvPicPr>
                <p:cNvPr id="47" name="Γραφή 46">
                  <a:extLst>
                    <a:ext uri="{FF2B5EF4-FFF2-40B4-BE49-F238E27FC236}">
                      <a16:creationId xmlns:a16="http://schemas.microsoft.com/office/drawing/2014/main" id="{0C152872-F77E-EF03-D4E6-4AAAE8EF862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5731" y="154217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9" name="Γραφή 48">
                <a:extLst>
                  <a:ext uri="{FF2B5EF4-FFF2-40B4-BE49-F238E27FC236}">
                    <a16:creationId xmlns:a16="http://schemas.microsoft.com/office/drawing/2014/main" id="{17F895C9-FB19-1E5B-B80D-FDEB64200E46}"/>
                  </a:ext>
                </a:extLst>
              </p14:cNvPr>
              <p14:cNvContentPartPr/>
              <p14:nvPr/>
            </p14:nvContentPartPr>
            <p14:xfrm>
              <a:off x="565971" y="1458291"/>
              <a:ext cx="360" cy="360"/>
            </p14:xfrm>
          </p:contentPart>
        </mc:Choice>
        <mc:Fallback>
          <p:pic>
            <p:nvPicPr>
              <p:cNvPr id="49" name="Γραφή 48">
                <a:extLst>
                  <a:ext uri="{FF2B5EF4-FFF2-40B4-BE49-F238E27FC236}">
                    <a16:creationId xmlns:a16="http://schemas.microsoft.com/office/drawing/2014/main" id="{17F895C9-FB19-1E5B-B80D-FDEB64200E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9971" y="14226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0" name="Γραφή 49">
                <a:extLst>
                  <a:ext uri="{FF2B5EF4-FFF2-40B4-BE49-F238E27FC236}">
                    <a16:creationId xmlns:a16="http://schemas.microsoft.com/office/drawing/2014/main" id="{4B7AB5B3-4655-7963-AF1A-7872E16A10F2}"/>
                  </a:ext>
                </a:extLst>
              </p14:cNvPr>
              <p14:cNvContentPartPr/>
              <p14:nvPr/>
            </p14:nvContentPartPr>
            <p14:xfrm>
              <a:off x="805371" y="1425891"/>
              <a:ext cx="360" cy="360"/>
            </p14:xfrm>
          </p:contentPart>
        </mc:Choice>
        <mc:Fallback>
          <p:pic>
            <p:nvPicPr>
              <p:cNvPr id="50" name="Γραφή 49">
                <a:extLst>
                  <a:ext uri="{FF2B5EF4-FFF2-40B4-BE49-F238E27FC236}">
                    <a16:creationId xmlns:a16="http://schemas.microsoft.com/office/drawing/2014/main" id="{4B7AB5B3-4655-7963-AF1A-7872E16A1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9731" y="13902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Γραφή 50">
                <a:extLst>
                  <a:ext uri="{FF2B5EF4-FFF2-40B4-BE49-F238E27FC236}">
                    <a16:creationId xmlns:a16="http://schemas.microsoft.com/office/drawing/2014/main" id="{8753E7DE-8CD0-1A97-657F-8B2213D21373}"/>
                  </a:ext>
                </a:extLst>
              </p14:cNvPr>
              <p14:cNvContentPartPr/>
              <p14:nvPr/>
            </p14:nvContentPartPr>
            <p14:xfrm>
              <a:off x="1534731" y="5029131"/>
              <a:ext cx="360" cy="360"/>
            </p14:xfrm>
          </p:contentPart>
        </mc:Choice>
        <mc:Fallback>
          <p:pic>
            <p:nvPicPr>
              <p:cNvPr id="51" name="Γραφή 50">
                <a:extLst>
                  <a:ext uri="{FF2B5EF4-FFF2-40B4-BE49-F238E27FC236}">
                    <a16:creationId xmlns:a16="http://schemas.microsoft.com/office/drawing/2014/main" id="{8753E7DE-8CD0-1A97-657F-8B2213D2137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99091" y="499313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2" name="Γραφή 51">
                <a:extLst>
                  <a:ext uri="{FF2B5EF4-FFF2-40B4-BE49-F238E27FC236}">
                    <a16:creationId xmlns:a16="http://schemas.microsoft.com/office/drawing/2014/main" id="{601C1E93-51BD-38F2-522A-D3C7194FA7FC}"/>
                  </a:ext>
                </a:extLst>
              </p14:cNvPr>
              <p14:cNvContentPartPr/>
              <p14:nvPr/>
            </p14:nvContentPartPr>
            <p14:xfrm>
              <a:off x="2217420" y="5150700"/>
              <a:ext cx="360" cy="360"/>
            </p14:xfrm>
          </p:contentPart>
        </mc:Choice>
        <mc:Fallback>
          <p:pic>
            <p:nvPicPr>
              <p:cNvPr id="52" name="Γραφή 51">
                <a:extLst>
                  <a:ext uri="{FF2B5EF4-FFF2-40B4-BE49-F238E27FC236}">
                    <a16:creationId xmlns:a16="http://schemas.microsoft.com/office/drawing/2014/main" id="{601C1E93-51BD-38F2-522A-D3C7194FA7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81420" y="51150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3" name="Γραφή 52">
                <a:extLst>
                  <a:ext uri="{FF2B5EF4-FFF2-40B4-BE49-F238E27FC236}">
                    <a16:creationId xmlns:a16="http://schemas.microsoft.com/office/drawing/2014/main" id="{2013372D-6B03-1493-243F-AA7D9B193C42}"/>
                  </a:ext>
                </a:extLst>
              </p14:cNvPr>
              <p14:cNvContentPartPr/>
              <p14:nvPr/>
            </p14:nvContentPartPr>
            <p14:xfrm>
              <a:off x="1828620" y="5029020"/>
              <a:ext cx="360" cy="360"/>
            </p14:xfrm>
          </p:contentPart>
        </mc:Choice>
        <mc:Fallback>
          <p:pic>
            <p:nvPicPr>
              <p:cNvPr id="53" name="Γραφή 52">
                <a:extLst>
                  <a:ext uri="{FF2B5EF4-FFF2-40B4-BE49-F238E27FC236}">
                    <a16:creationId xmlns:a16="http://schemas.microsoft.com/office/drawing/2014/main" id="{2013372D-6B03-1493-243F-AA7D9B193C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92620" y="49933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Ομάδα 55">
            <a:extLst>
              <a:ext uri="{FF2B5EF4-FFF2-40B4-BE49-F238E27FC236}">
                <a16:creationId xmlns:a16="http://schemas.microsoft.com/office/drawing/2014/main" id="{32D0325A-A39E-75B6-4459-82B1CB4483C4}"/>
              </a:ext>
            </a:extLst>
          </p:cNvPr>
          <p:cNvGrpSpPr/>
          <p:nvPr/>
        </p:nvGrpSpPr>
        <p:grpSpPr>
          <a:xfrm>
            <a:off x="182700" y="5044140"/>
            <a:ext cx="46080" cy="7920"/>
            <a:chOff x="182700" y="5044140"/>
            <a:chExt cx="46080" cy="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4" name="Γραφή 53">
                  <a:extLst>
                    <a:ext uri="{FF2B5EF4-FFF2-40B4-BE49-F238E27FC236}">
                      <a16:creationId xmlns:a16="http://schemas.microsoft.com/office/drawing/2014/main" id="{968AA919-352C-C652-33C2-ACF994C390D8}"/>
                    </a:ext>
                  </a:extLst>
                </p14:cNvPr>
                <p14:cNvContentPartPr/>
                <p14:nvPr/>
              </p14:nvContentPartPr>
              <p14:xfrm>
                <a:off x="228420" y="5051700"/>
                <a:ext cx="360" cy="360"/>
              </p14:xfrm>
            </p:contentPart>
          </mc:Choice>
          <mc:Fallback>
            <p:pic>
              <p:nvPicPr>
                <p:cNvPr id="54" name="Γραφή 53">
                  <a:extLst>
                    <a:ext uri="{FF2B5EF4-FFF2-40B4-BE49-F238E27FC236}">
                      <a16:creationId xmlns:a16="http://schemas.microsoft.com/office/drawing/2014/main" id="{968AA919-352C-C652-33C2-ACF994C390D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2420" y="50160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5" name="Γραφή 54">
                  <a:extLst>
                    <a:ext uri="{FF2B5EF4-FFF2-40B4-BE49-F238E27FC236}">
                      <a16:creationId xmlns:a16="http://schemas.microsoft.com/office/drawing/2014/main" id="{CA40A2FE-1C2F-8B40-2AAB-056999B2780D}"/>
                    </a:ext>
                  </a:extLst>
                </p14:cNvPr>
                <p14:cNvContentPartPr/>
                <p14:nvPr/>
              </p14:nvContentPartPr>
              <p14:xfrm>
                <a:off x="182700" y="5044140"/>
                <a:ext cx="360" cy="360"/>
              </p14:xfrm>
            </p:contentPart>
          </mc:Choice>
          <mc:Fallback>
            <p:pic>
              <p:nvPicPr>
                <p:cNvPr id="55" name="Γραφή 54">
                  <a:extLst>
                    <a:ext uri="{FF2B5EF4-FFF2-40B4-BE49-F238E27FC236}">
                      <a16:creationId xmlns:a16="http://schemas.microsoft.com/office/drawing/2014/main" id="{CA40A2FE-1C2F-8B40-2AAB-056999B278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6700" y="50085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Ομάδα 58">
            <a:extLst>
              <a:ext uri="{FF2B5EF4-FFF2-40B4-BE49-F238E27FC236}">
                <a16:creationId xmlns:a16="http://schemas.microsoft.com/office/drawing/2014/main" id="{C520E072-5778-8523-FB21-105190ADEF4C}"/>
              </a:ext>
            </a:extLst>
          </p:cNvPr>
          <p:cNvGrpSpPr/>
          <p:nvPr/>
        </p:nvGrpSpPr>
        <p:grpSpPr>
          <a:xfrm>
            <a:off x="4541580" y="4068900"/>
            <a:ext cx="30600" cy="30600"/>
            <a:chOff x="4541580" y="4068900"/>
            <a:chExt cx="30600" cy="3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7" name="Γραφή 56">
                  <a:extLst>
                    <a:ext uri="{FF2B5EF4-FFF2-40B4-BE49-F238E27FC236}">
                      <a16:creationId xmlns:a16="http://schemas.microsoft.com/office/drawing/2014/main" id="{9AA85202-7912-2F47-7CCE-41C004AAE0B5}"/>
                    </a:ext>
                  </a:extLst>
                </p14:cNvPr>
                <p14:cNvContentPartPr/>
                <p14:nvPr/>
              </p14:nvContentPartPr>
              <p14:xfrm>
                <a:off x="4571820" y="4068900"/>
                <a:ext cx="360" cy="360"/>
              </p14:xfrm>
            </p:contentPart>
          </mc:Choice>
          <mc:Fallback>
            <p:pic>
              <p:nvPicPr>
                <p:cNvPr id="57" name="Γραφή 56">
                  <a:extLst>
                    <a:ext uri="{FF2B5EF4-FFF2-40B4-BE49-F238E27FC236}">
                      <a16:creationId xmlns:a16="http://schemas.microsoft.com/office/drawing/2014/main" id="{9AA85202-7912-2F47-7CCE-41C004AAE0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35820" y="40332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8" name="Γραφή 57">
                  <a:extLst>
                    <a:ext uri="{FF2B5EF4-FFF2-40B4-BE49-F238E27FC236}">
                      <a16:creationId xmlns:a16="http://schemas.microsoft.com/office/drawing/2014/main" id="{9F11697F-E500-24B2-97A4-6A2336D299FB}"/>
                    </a:ext>
                  </a:extLst>
                </p14:cNvPr>
                <p14:cNvContentPartPr/>
                <p14:nvPr/>
              </p14:nvContentPartPr>
              <p14:xfrm>
                <a:off x="4541580" y="4099140"/>
                <a:ext cx="360" cy="360"/>
              </p14:xfrm>
            </p:contentPart>
          </mc:Choice>
          <mc:Fallback>
            <p:pic>
              <p:nvPicPr>
                <p:cNvPr id="58" name="Γραφή 57">
                  <a:extLst>
                    <a:ext uri="{FF2B5EF4-FFF2-40B4-BE49-F238E27FC236}">
                      <a16:creationId xmlns:a16="http://schemas.microsoft.com/office/drawing/2014/main" id="{9F11697F-E500-24B2-97A4-6A2336D299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05580" y="40635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Ομάδα 61">
            <a:extLst>
              <a:ext uri="{FF2B5EF4-FFF2-40B4-BE49-F238E27FC236}">
                <a16:creationId xmlns:a16="http://schemas.microsoft.com/office/drawing/2014/main" id="{F2EA863D-C1C0-8C09-17CD-838073E35408}"/>
              </a:ext>
            </a:extLst>
          </p:cNvPr>
          <p:cNvGrpSpPr/>
          <p:nvPr/>
        </p:nvGrpSpPr>
        <p:grpSpPr>
          <a:xfrm>
            <a:off x="5882580" y="4045860"/>
            <a:ext cx="7920" cy="53640"/>
            <a:chOff x="5882580" y="4045860"/>
            <a:chExt cx="7920" cy="5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0" name="Γραφή 59">
                  <a:extLst>
                    <a:ext uri="{FF2B5EF4-FFF2-40B4-BE49-F238E27FC236}">
                      <a16:creationId xmlns:a16="http://schemas.microsoft.com/office/drawing/2014/main" id="{45F837D7-732B-A8D7-398D-9EE2BAAA3EBA}"/>
                    </a:ext>
                  </a:extLst>
                </p14:cNvPr>
                <p14:cNvContentPartPr/>
                <p14:nvPr/>
              </p14:nvContentPartPr>
              <p14:xfrm>
                <a:off x="5882580" y="4045860"/>
                <a:ext cx="360" cy="360"/>
              </p14:xfrm>
            </p:contentPart>
          </mc:Choice>
          <mc:Fallback>
            <p:pic>
              <p:nvPicPr>
                <p:cNvPr id="60" name="Γραφή 59">
                  <a:extLst>
                    <a:ext uri="{FF2B5EF4-FFF2-40B4-BE49-F238E27FC236}">
                      <a16:creationId xmlns:a16="http://schemas.microsoft.com/office/drawing/2014/main" id="{45F837D7-732B-A8D7-398D-9EE2BAAA3EB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46580" y="40102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1" name="Γραφή 60">
                  <a:extLst>
                    <a:ext uri="{FF2B5EF4-FFF2-40B4-BE49-F238E27FC236}">
                      <a16:creationId xmlns:a16="http://schemas.microsoft.com/office/drawing/2014/main" id="{60298690-650F-5DEB-C4EF-7E10C0493C94}"/>
                    </a:ext>
                  </a:extLst>
                </p14:cNvPr>
                <p14:cNvContentPartPr/>
                <p14:nvPr/>
              </p14:nvContentPartPr>
              <p14:xfrm>
                <a:off x="5890140" y="4099140"/>
                <a:ext cx="360" cy="360"/>
              </p14:xfrm>
            </p:contentPart>
          </mc:Choice>
          <mc:Fallback>
            <p:pic>
              <p:nvPicPr>
                <p:cNvPr id="61" name="Γραφή 60">
                  <a:extLst>
                    <a:ext uri="{FF2B5EF4-FFF2-40B4-BE49-F238E27FC236}">
                      <a16:creationId xmlns:a16="http://schemas.microsoft.com/office/drawing/2014/main" id="{60298690-650F-5DEB-C4EF-7E10C0493C9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54140" y="40635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3" name="Γραφή 62">
                <a:extLst>
                  <a:ext uri="{FF2B5EF4-FFF2-40B4-BE49-F238E27FC236}">
                    <a16:creationId xmlns:a16="http://schemas.microsoft.com/office/drawing/2014/main" id="{E8DBEA2F-A662-DD6F-38A9-1462F2AD0FA2}"/>
                  </a:ext>
                </a:extLst>
              </p14:cNvPr>
              <p14:cNvContentPartPr/>
              <p14:nvPr/>
            </p14:nvContentPartPr>
            <p14:xfrm>
              <a:off x="8107740" y="3985020"/>
              <a:ext cx="360" cy="360"/>
            </p14:xfrm>
          </p:contentPart>
        </mc:Choice>
        <mc:Fallback>
          <p:pic>
            <p:nvPicPr>
              <p:cNvPr id="63" name="Γραφή 62">
                <a:extLst>
                  <a:ext uri="{FF2B5EF4-FFF2-40B4-BE49-F238E27FC236}">
                    <a16:creationId xmlns:a16="http://schemas.microsoft.com/office/drawing/2014/main" id="{E8DBEA2F-A662-DD6F-38A9-1462F2AD0FA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71740" y="39493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48" name="Γραφή 2047">
                <a:extLst>
                  <a:ext uri="{FF2B5EF4-FFF2-40B4-BE49-F238E27FC236}">
                    <a16:creationId xmlns:a16="http://schemas.microsoft.com/office/drawing/2014/main" id="{09A48ECC-AF7E-E10E-F5AD-950417233791}"/>
                  </a:ext>
                </a:extLst>
              </p14:cNvPr>
              <p14:cNvContentPartPr/>
              <p14:nvPr/>
            </p14:nvContentPartPr>
            <p14:xfrm>
              <a:off x="8343900" y="3985020"/>
              <a:ext cx="360" cy="360"/>
            </p14:xfrm>
          </p:contentPart>
        </mc:Choice>
        <mc:Fallback>
          <p:pic>
            <p:nvPicPr>
              <p:cNvPr id="2048" name="Γραφή 2047">
                <a:extLst>
                  <a:ext uri="{FF2B5EF4-FFF2-40B4-BE49-F238E27FC236}">
                    <a16:creationId xmlns:a16="http://schemas.microsoft.com/office/drawing/2014/main" id="{09A48ECC-AF7E-E10E-F5AD-9504172337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07900" y="39493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49" name="Γραφή 2048">
                <a:extLst>
                  <a:ext uri="{FF2B5EF4-FFF2-40B4-BE49-F238E27FC236}">
                    <a16:creationId xmlns:a16="http://schemas.microsoft.com/office/drawing/2014/main" id="{EB5F2DBB-B765-7851-7EE6-7387D38C39E3}"/>
                  </a:ext>
                </a:extLst>
              </p14:cNvPr>
              <p14:cNvContentPartPr/>
              <p14:nvPr/>
            </p14:nvContentPartPr>
            <p14:xfrm>
              <a:off x="8473500" y="3908700"/>
              <a:ext cx="360" cy="360"/>
            </p14:xfrm>
          </p:contentPart>
        </mc:Choice>
        <mc:Fallback>
          <p:pic>
            <p:nvPicPr>
              <p:cNvPr id="2049" name="Γραφή 2048">
                <a:extLst>
                  <a:ext uri="{FF2B5EF4-FFF2-40B4-BE49-F238E27FC236}">
                    <a16:creationId xmlns:a16="http://schemas.microsoft.com/office/drawing/2014/main" id="{EB5F2DBB-B765-7851-7EE6-7387D38C39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37500" y="38730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51" name="Γραφή 2050">
                <a:extLst>
                  <a:ext uri="{FF2B5EF4-FFF2-40B4-BE49-F238E27FC236}">
                    <a16:creationId xmlns:a16="http://schemas.microsoft.com/office/drawing/2014/main" id="{D724FE37-53E7-7184-4701-A9FFECCBFD86}"/>
                  </a:ext>
                </a:extLst>
              </p14:cNvPr>
              <p14:cNvContentPartPr/>
              <p14:nvPr/>
            </p14:nvContentPartPr>
            <p14:xfrm>
              <a:off x="8161020" y="3802140"/>
              <a:ext cx="360" cy="360"/>
            </p14:xfrm>
          </p:contentPart>
        </mc:Choice>
        <mc:Fallback>
          <p:pic>
            <p:nvPicPr>
              <p:cNvPr id="2051" name="Γραφή 2050">
                <a:extLst>
                  <a:ext uri="{FF2B5EF4-FFF2-40B4-BE49-F238E27FC236}">
                    <a16:creationId xmlns:a16="http://schemas.microsoft.com/office/drawing/2014/main" id="{D724FE37-53E7-7184-4701-A9FFECCBFD8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25020" y="37665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52" name="Γραφή 2051">
                <a:extLst>
                  <a:ext uri="{FF2B5EF4-FFF2-40B4-BE49-F238E27FC236}">
                    <a16:creationId xmlns:a16="http://schemas.microsoft.com/office/drawing/2014/main" id="{D08FCC70-0485-EC56-819C-79758F30F682}"/>
                  </a:ext>
                </a:extLst>
              </p14:cNvPr>
              <p14:cNvContentPartPr/>
              <p14:nvPr/>
            </p14:nvContentPartPr>
            <p14:xfrm>
              <a:off x="9540180" y="5432940"/>
              <a:ext cx="360" cy="360"/>
            </p14:xfrm>
          </p:contentPart>
        </mc:Choice>
        <mc:Fallback>
          <p:pic>
            <p:nvPicPr>
              <p:cNvPr id="2052" name="Γραφή 2051">
                <a:extLst>
                  <a:ext uri="{FF2B5EF4-FFF2-40B4-BE49-F238E27FC236}">
                    <a16:creationId xmlns:a16="http://schemas.microsoft.com/office/drawing/2014/main" id="{D08FCC70-0485-EC56-819C-79758F30F6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04180" y="53973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53" name="Γραφή 2052">
                <a:extLst>
                  <a:ext uri="{FF2B5EF4-FFF2-40B4-BE49-F238E27FC236}">
                    <a16:creationId xmlns:a16="http://schemas.microsoft.com/office/drawing/2014/main" id="{BC021E22-5F84-2D93-5467-3B2ED2146089}"/>
                  </a:ext>
                </a:extLst>
              </p14:cNvPr>
              <p14:cNvContentPartPr/>
              <p14:nvPr/>
            </p14:nvContentPartPr>
            <p14:xfrm>
              <a:off x="9959220" y="5387220"/>
              <a:ext cx="360" cy="360"/>
            </p14:xfrm>
          </p:contentPart>
        </mc:Choice>
        <mc:Fallback>
          <p:pic>
            <p:nvPicPr>
              <p:cNvPr id="2053" name="Γραφή 2052">
                <a:extLst>
                  <a:ext uri="{FF2B5EF4-FFF2-40B4-BE49-F238E27FC236}">
                    <a16:creationId xmlns:a16="http://schemas.microsoft.com/office/drawing/2014/main" id="{BC021E22-5F84-2D93-5467-3B2ED21460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23220" y="53515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7" name="Ομάδα 2056">
            <a:extLst>
              <a:ext uri="{FF2B5EF4-FFF2-40B4-BE49-F238E27FC236}">
                <a16:creationId xmlns:a16="http://schemas.microsoft.com/office/drawing/2014/main" id="{D1C79594-E071-72CF-38C9-7B78873C04F3}"/>
              </a:ext>
            </a:extLst>
          </p:cNvPr>
          <p:cNvGrpSpPr/>
          <p:nvPr/>
        </p:nvGrpSpPr>
        <p:grpSpPr>
          <a:xfrm>
            <a:off x="11109780" y="5653620"/>
            <a:ext cx="30960" cy="54000"/>
            <a:chOff x="11109780" y="5653620"/>
            <a:chExt cx="30960" cy="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54" name="Γραφή 2053">
                  <a:extLst>
                    <a:ext uri="{FF2B5EF4-FFF2-40B4-BE49-F238E27FC236}">
                      <a16:creationId xmlns:a16="http://schemas.microsoft.com/office/drawing/2014/main" id="{826E427A-DEF7-73EF-E635-D7EE6A03117E}"/>
                    </a:ext>
                  </a:extLst>
                </p14:cNvPr>
                <p14:cNvContentPartPr/>
                <p14:nvPr/>
              </p14:nvContentPartPr>
              <p14:xfrm>
                <a:off x="11109780" y="5661540"/>
                <a:ext cx="360" cy="360"/>
              </p14:xfrm>
            </p:contentPart>
          </mc:Choice>
          <mc:Fallback>
            <p:pic>
              <p:nvPicPr>
                <p:cNvPr id="2054" name="Γραφή 2053">
                  <a:extLst>
                    <a:ext uri="{FF2B5EF4-FFF2-40B4-BE49-F238E27FC236}">
                      <a16:creationId xmlns:a16="http://schemas.microsoft.com/office/drawing/2014/main" id="{826E427A-DEF7-73EF-E635-D7EE6A03117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3780" y="56259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55" name="Γραφή 2054">
                  <a:extLst>
                    <a:ext uri="{FF2B5EF4-FFF2-40B4-BE49-F238E27FC236}">
                      <a16:creationId xmlns:a16="http://schemas.microsoft.com/office/drawing/2014/main" id="{749997C0-A23F-BB40-10E1-A28D37A6DDF5}"/>
                    </a:ext>
                  </a:extLst>
                </p14:cNvPr>
                <p14:cNvContentPartPr/>
                <p14:nvPr/>
              </p14:nvContentPartPr>
              <p14:xfrm>
                <a:off x="11140380" y="5653620"/>
                <a:ext cx="360" cy="360"/>
              </p14:xfrm>
            </p:contentPart>
          </mc:Choice>
          <mc:Fallback>
            <p:pic>
              <p:nvPicPr>
                <p:cNvPr id="2055" name="Γραφή 2054">
                  <a:extLst>
                    <a:ext uri="{FF2B5EF4-FFF2-40B4-BE49-F238E27FC236}">
                      <a16:creationId xmlns:a16="http://schemas.microsoft.com/office/drawing/2014/main" id="{749997C0-A23F-BB40-10E1-A28D37A6DD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04380" y="56179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56" name="Γραφή 2055">
                  <a:extLst>
                    <a:ext uri="{FF2B5EF4-FFF2-40B4-BE49-F238E27FC236}">
                      <a16:creationId xmlns:a16="http://schemas.microsoft.com/office/drawing/2014/main" id="{42D509B0-C963-F653-B7C8-5F193B563005}"/>
                    </a:ext>
                  </a:extLst>
                </p14:cNvPr>
                <p14:cNvContentPartPr/>
                <p14:nvPr/>
              </p14:nvContentPartPr>
              <p14:xfrm>
                <a:off x="11117700" y="5707260"/>
                <a:ext cx="360" cy="360"/>
              </p14:xfrm>
            </p:contentPart>
          </mc:Choice>
          <mc:Fallback>
            <p:pic>
              <p:nvPicPr>
                <p:cNvPr id="2056" name="Γραφή 2055">
                  <a:extLst>
                    <a:ext uri="{FF2B5EF4-FFF2-40B4-BE49-F238E27FC236}">
                      <a16:creationId xmlns:a16="http://schemas.microsoft.com/office/drawing/2014/main" id="{42D509B0-C963-F653-B7C8-5F193B56300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81700" y="56716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58" name="Γραφή 2057">
                <a:extLst>
                  <a:ext uri="{FF2B5EF4-FFF2-40B4-BE49-F238E27FC236}">
                    <a16:creationId xmlns:a16="http://schemas.microsoft.com/office/drawing/2014/main" id="{876400CC-30E9-E53F-0EB9-1A7379C1A7D8}"/>
                  </a:ext>
                </a:extLst>
              </p14:cNvPr>
              <p14:cNvContentPartPr/>
              <p14:nvPr/>
            </p14:nvContentPartPr>
            <p14:xfrm>
              <a:off x="10911780" y="5501340"/>
              <a:ext cx="360" cy="360"/>
            </p14:xfrm>
          </p:contentPart>
        </mc:Choice>
        <mc:Fallback>
          <p:pic>
            <p:nvPicPr>
              <p:cNvPr id="2058" name="Γραφή 2057">
                <a:extLst>
                  <a:ext uri="{FF2B5EF4-FFF2-40B4-BE49-F238E27FC236}">
                    <a16:creationId xmlns:a16="http://schemas.microsoft.com/office/drawing/2014/main" id="{876400CC-30E9-E53F-0EB9-1A7379C1A7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875780" y="54657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Ομάδα 2060">
            <a:extLst>
              <a:ext uri="{FF2B5EF4-FFF2-40B4-BE49-F238E27FC236}">
                <a16:creationId xmlns:a16="http://schemas.microsoft.com/office/drawing/2014/main" id="{C9223764-72D5-F8F5-83C3-E0CE49BCD2C7}"/>
              </a:ext>
            </a:extLst>
          </p:cNvPr>
          <p:cNvGrpSpPr/>
          <p:nvPr/>
        </p:nvGrpSpPr>
        <p:grpSpPr>
          <a:xfrm>
            <a:off x="11231820" y="5455620"/>
            <a:ext cx="360" cy="30960"/>
            <a:chOff x="11231820" y="5455620"/>
            <a:chExt cx="360" cy="3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59" name="Γραφή 2058">
                  <a:extLst>
                    <a:ext uri="{FF2B5EF4-FFF2-40B4-BE49-F238E27FC236}">
                      <a16:creationId xmlns:a16="http://schemas.microsoft.com/office/drawing/2014/main" id="{2E1CA839-BD9F-6C15-2C07-8B116399A407}"/>
                    </a:ext>
                  </a:extLst>
                </p14:cNvPr>
                <p14:cNvContentPartPr/>
                <p14:nvPr/>
              </p14:nvContentPartPr>
              <p14:xfrm>
                <a:off x="11231820" y="5486220"/>
                <a:ext cx="360" cy="360"/>
              </p14:xfrm>
            </p:contentPart>
          </mc:Choice>
          <mc:Fallback>
            <p:pic>
              <p:nvPicPr>
                <p:cNvPr id="2059" name="Γραφή 2058">
                  <a:extLst>
                    <a:ext uri="{FF2B5EF4-FFF2-40B4-BE49-F238E27FC236}">
                      <a16:creationId xmlns:a16="http://schemas.microsoft.com/office/drawing/2014/main" id="{2E1CA839-BD9F-6C15-2C07-8B116399A4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95820" y="54505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60" name="Γραφή 2059">
                  <a:extLst>
                    <a:ext uri="{FF2B5EF4-FFF2-40B4-BE49-F238E27FC236}">
                      <a16:creationId xmlns:a16="http://schemas.microsoft.com/office/drawing/2014/main" id="{72007557-6D68-B385-E6CF-B3C677DC367A}"/>
                    </a:ext>
                  </a:extLst>
                </p14:cNvPr>
                <p14:cNvContentPartPr/>
                <p14:nvPr/>
              </p14:nvContentPartPr>
              <p14:xfrm>
                <a:off x="11231820" y="5455620"/>
                <a:ext cx="360" cy="360"/>
              </p14:xfrm>
            </p:contentPart>
          </mc:Choice>
          <mc:Fallback>
            <p:pic>
              <p:nvPicPr>
                <p:cNvPr id="2060" name="Γραφή 2059">
                  <a:extLst>
                    <a:ext uri="{FF2B5EF4-FFF2-40B4-BE49-F238E27FC236}">
                      <a16:creationId xmlns:a16="http://schemas.microsoft.com/office/drawing/2014/main" id="{72007557-6D68-B385-E6CF-B3C677DC367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95820" y="54199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62" name="Γραφή 2061">
                <a:extLst>
                  <a:ext uri="{FF2B5EF4-FFF2-40B4-BE49-F238E27FC236}">
                    <a16:creationId xmlns:a16="http://schemas.microsoft.com/office/drawing/2014/main" id="{CEDA8E67-81DB-5CDF-C133-423DA4A262E3}"/>
                  </a:ext>
                </a:extLst>
              </p14:cNvPr>
              <p14:cNvContentPartPr/>
              <p14:nvPr/>
            </p14:nvContentPartPr>
            <p14:xfrm>
              <a:off x="11551860" y="5554620"/>
              <a:ext cx="360" cy="360"/>
            </p14:xfrm>
          </p:contentPart>
        </mc:Choice>
        <mc:Fallback>
          <p:pic>
            <p:nvPicPr>
              <p:cNvPr id="2062" name="Γραφή 2061">
                <a:extLst>
                  <a:ext uri="{FF2B5EF4-FFF2-40B4-BE49-F238E27FC236}">
                    <a16:creationId xmlns:a16="http://schemas.microsoft.com/office/drawing/2014/main" id="{CEDA8E67-81DB-5CDF-C133-423DA4A262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15860" y="55189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5" name="Ομάδα 2064">
            <a:extLst>
              <a:ext uri="{FF2B5EF4-FFF2-40B4-BE49-F238E27FC236}">
                <a16:creationId xmlns:a16="http://schemas.microsoft.com/office/drawing/2014/main" id="{6889382B-51E9-785F-9865-21655AE00B85}"/>
              </a:ext>
            </a:extLst>
          </p:cNvPr>
          <p:cNvGrpSpPr/>
          <p:nvPr/>
        </p:nvGrpSpPr>
        <p:grpSpPr>
          <a:xfrm>
            <a:off x="11772900" y="5341500"/>
            <a:ext cx="7920" cy="23040"/>
            <a:chOff x="11772900" y="5341500"/>
            <a:chExt cx="7920" cy="2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063" name="Γραφή 2062">
                  <a:extLst>
                    <a:ext uri="{FF2B5EF4-FFF2-40B4-BE49-F238E27FC236}">
                      <a16:creationId xmlns:a16="http://schemas.microsoft.com/office/drawing/2014/main" id="{30DDB2FB-21EC-4023-237A-6D68714E80DA}"/>
                    </a:ext>
                  </a:extLst>
                </p14:cNvPr>
                <p14:cNvContentPartPr/>
                <p14:nvPr/>
              </p14:nvContentPartPr>
              <p14:xfrm>
                <a:off x="11772900" y="5341500"/>
                <a:ext cx="360" cy="360"/>
              </p14:xfrm>
            </p:contentPart>
          </mc:Choice>
          <mc:Fallback>
            <p:pic>
              <p:nvPicPr>
                <p:cNvPr id="2063" name="Γραφή 2062">
                  <a:extLst>
                    <a:ext uri="{FF2B5EF4-FFF2-40B4-BE49-F238E27FC236}">
                      <a16:creationId xmlns:a16="http://schemas.microsoft.com/office/drawing/2014/main" id="{30DDB2FB-21EC-4023-237A-6D68714E80D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36900" y="53058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64" name="Γραφή 2063">
                  <a:extLst>
                    <a:ext uri="{FF2B5EF4-FFF2-40B4-BE49-F238E27FC236}">
                      <a16:creationId xmlns:a16="http://schemas.microsoft.com/office/drawing/2014/main" id="{1B8759D7-1852-79EE-92BE-D388A4093E57}"/>
                    </a:ext>
                  </a:extLst>
                </p14:cNvPr>
                <p14:cNvContentPartPr/>
                <p14:nvPr/>
              </p14:nvContentPartPr>
              <p14:xfrm>
                <a:off x="11780460" y="5364180"/>
                <a:ext cx="360" cy="360"/>
              </p14:xfrm>
            </p:contentPart>
          </mc:Choice>
          <mc:Fallback>
            <p:pic>
              <p:nvPicPr>
                <p:cNvPr id="2064" name="Γραφή 2063">
                  <a:extLst>
                    <a:ext uri="{FF2B5EF4-FFF2-40B4-BE49-F238E27FC236}">
                      <a16:creationId xmlns:a16="http://schemas.microsoft.com/office/drawing/2014/main" id="{1B8759D7-1852-79EE-92BE-D388A4093E5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44460" y="53285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9" name="Ομάδα 2068">
            <a:extLst>
              <a:ext uri="{FF2B5EF4-FFF2-40B4-BE49-F238E27FC236}">
                <a16:creationId xmlns:a16="http://schemas.microsoft.com/office/drawing/2014/main" id="{D31A296B-14D6-3E95-AF80-8F89E21318F1}"/>
              </a:ext>
            </a:extLst>
          </p:cNvPr>
          <p:cNvGrpSpPr/>
          <p:nvPr/>
        </p:nvGrpSpPr>
        <p:grpSpPr>
          <a:xfrm>
            <a:off x="11826180" y="1477980"/>
            <a:ext cx="53640" cy="53640"/>
            <a:chOff x="11826180" y="1477980"/>
            <a:chExt cx="53640" cy="5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66" name="Γραφή 2065">
                  <a:extLst>
                    <a:ext uri="{FF2B5EF4-FFF2-40B4-BE49-F238E27FC236}">
                      <a16:creationId xmlns:a16="http://schemas.microsoft.com/office/drawing/2014/main" id="{3842662B-BADE-DB8E-5911-926B31068054}"/>
                    </a:ext>
                  </a:extLst>
                </p14:cNvPr>
                <p14:cNvContentPartPr/>
                <p14:nvPr/>
              </p14:nvContentPartPr>
              <p14:xfrm>
                <a:off x="11879460" y="1477980"/>
                <a:ext cx="360" cy="360"/>
              </p14:xfrm>
            </p:contentPart>
          </mc:Choice>
          <mc:Fallback>
            <p:pic>
              <p:nvPicPr>
                <p:cNvPr id="2066" name="Γραφή 2065">
                  <a:extLst>
                    <a:ext uri="{FF2B5EF4-FFF2-40B4-BE49-F238E27FC236}">
                      <a16:creationId xmlns:a16="http://schemas.microsoft.com/office/drawing/2014/main" id="{3842662B-BADE-DB8E-5911-926B3106805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843460" y="14423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067" name="Γραφή 2066">
                  <a:extLst>
                    <a:ext uri="{FF2B5EF4-FFF2-40B4-BE49-F238E27FC236}">
                      <a16:creationId xmlns:a16="http://schemas.microsoft.com/office/drawing/2014/main" id="{5325AACE-3CC4-6DA0-A87F-BDA9C5008B0F}"/>
                    </a:ext>
                  </a:extLst>
                </p14:cNvPr>
                <p14:cNvContentPartPr/>
                <p14:nvPr/>
              </p14:nvContentPartPr>
              <p14:xfrm>
                <a:off x="11849220" y="1501020"/>
                <a:ext cx="360" cy="360"/>
              </p14:xfrm>
            </p:contentPart>
          </mc:Choice>
          <mc:Fallback>
            <p:pic>
              <p:nvPicPr>
                <p:cNvPr id="2067" name="Γραφή 2066">
                  <a:extLst>
                    <a:ext uri="{FF2B5EF4-FFF2-40B4-BE49-F238E27FC236}">
                      <a16:creationId xmlns:a16="http://schemas.microsoft.com/office/drawing/2014/main" id="{5325AACE-3CC4-6DA0-A87F-BDA9C5008B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813220" y="14653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68" name="Γραφή 2067">
                  <a:extLst>
                    <a:ext uri="{FF2B5EF4-FFF2-40B4-BE49-F238E27FC236}">
                      <a16:creationId xmlns:a16="http://schemas.microsoft.com/office/drawing/2014/main" id="{E1BC4E78-F667-56C2-A0E6-843C2BFD65C3}"/>
                    </a:ext>
                  </a:extLst>
                </p14:cNvPr>
                <p14:cNvContentPartPr/>
                <p14:nvPr/>
              </p14:nvContentPartPr>
              <p14:xfrm>
                <a:off x="11826180" y="1531260"/>
                <a:ext cx="360" cy="360"/>
              </p14:xfrm>
            </p:contentPart>
          </mc:Choice>
          <mc:Fallback>
            <p:pic>
              <p:nvPicPr>
                <p:cNvPr id="2068" name="Γραφή 2067">
                  <a:extLst>
                    <a:ext uri="{FF2B5EF4-FFF2-40B4-BE49-F238E27FC236}">
                      <a16:creationId xmlns:a16="http://schemas.microsoft.com/office/drawing/2014/main" id="{E1BC4E78-F667-56C2-A0E6-843C2BFD65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90180" y="14956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70" name="Γραφή 2069">
                <a:extLst>
                  <a:ext uri="{FF2B5EF4-FFF2-40B4-BE49-F238E27FC236}">
                    <a16:creationId xmlns:a16="http://schemas.microsoft.com/office/drawing/2014/main" id="{3045FE5E-2754-ED10-88C5-5C13935CB067}"/>
                  </a:ext>
                </a:extLst>
              </p14:cNvPr>
              <p14:cNvContentPartPr/>
              <p14:nvPr/>
            </p14:nvContentPartPr>
            <p14:xfrm>
              <a:off x="11932740" y="1272420"/>
              <a:ext cx="360" cy="360"/>
            </p14:xfrm>
          </p:contentPart>
        </mc:Choice>
        <mc:Fallback>
          <p:pic>
            <p:nvPicPr>
              <p:cNvPr id="2070" name="Γραφή 2069">
                <a:extLst>
                  <a:ext uri="{FF2B5EF4-FFF2-40B4-BE49-F238E27FC236}">
                    <a16:creationId xmlns:a16="http://schemas.microsoft.com/office/drawing/2014/main" id="{3045FE5E-2754-ED10-88C5-5C13935CB0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896740" y="12367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71" name="Γραφή 2070">
                <a:extLst>
                  <a:ext uri="{FF2B5EF4-FFF2-40B4-BE49-F238E27FC236}">
                    <a16:creationId xmlns:a16="http://schemas.microsoft.com/office/drawing/2014/main" id="{7571BFC5-0A81-1224-2FE2-CD0E04FCF357}"/>
                  </a:ext>
                </a:extLst>
              </p14:cNvPr>
              <p14:cNvContentPartPr/>
              <p14:nvPr/>
            </p14:nvContentPartPr>
            <p14:xfrm>
              <a:off x="11513700" y="1279980"/>
              <a:ext cx="360" cy="360"/>
            </p14:xfrm>
          </p:contentPart>
        </mc:Choice>
        <mc:Fallback>
          <p:pic>
            <p:nvPicPr>
              <p:cNvPr id="2071" name="Γραφή 2070">
                <a:extLst>
                  <a:ext uri="{FF2B5EF4-FFF2-40B4-BE49-F238E27FC236}">
                    <a16:creationId xmlns:a16="http://schemas.microsoft.com/office/drawing/2014/main" id="{7571BFC5-0A81-1224-2FE2-CD0E04FCF35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77700" y="12443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6" name="Ομάδα 2075">
            <a:extLst>
              <a:ext uri="{FF2B5EF4-FFF2-40B4-BE49-F238E27FC236}">
                <a16:creationId xmlns:a16="http://schemas.microsoft.com/office/drawing/2014/main" id="{FBC202BE-B46A-D6CC-9F5F-7C459FD0D03A}"/>
              </a:ext>
            </a:extLst>
          </p:cNvPr>
          <p:cNvGrpSpPr/>
          <p:nvPr/>
        </p:nvGrpSpPr>
        <p:grpSpPr>
          <a:xfrm>
            <a:off x="8305740" y="1256940"/>
            <a:ext cx="61200" cy="61560"/>
            <a:chOff x="8305740" y="1256940"/>
            <a:chExt cx="61200" cy="6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072" name="Γραφή 2071">
                  <a:extLst>
                    <a:ext uri="{FF2B5EF4-FFF2-40B4-BE49-F238E27FC236}">
                      <a16:creationId xmlns:a16="http://schemas.microsoft.com/office/drawing/2014/main" id="{F8C2D9F2-4711-3315-9E22-09F09A53D532}"/>
                    </a:ext>
                  </a:extLst>
                </p14:cNvPr>
                <p14:cNvContentPartPr/>
                <p14:nvPr/>
              </p14:nvContentPartPr>
              <p14:xfrm>
                <a:off x="8305740" y="1256940"/>
                <a:ext cx="360" cy="360"/>
              </p14:xfrm>
            </p:contentPart>
          </mc:Choice>
          <mc:Fallback>
            <p:pic>
              <p:nvPicPr>
                <p:cNvPr id="2072" name="Γραφή 2071">
                  <a:extLst>
                    <a:ext uri="{FF2B5EF4-FFF2-40B4-BE49-F238E27FC236}">
                      <a16:creationId xmlns:a16="http://schemas.microsoft.com/office/drawing/2014/main" id="{F8C2D9F2-4711-3315-9E22-09F09A53D5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69740" y="12213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073" name="Γραφή 2072">
                  <a:extLst>
                    <a:ext uri="{FF2B5EF4-FFF2-40B4-BE49-F238E27FC236}">
                      <a16:creationId xmlns:a16="http://schemas.microsoft.com/office/drawing/2014/main" id="{3500C871-6D81-3D80-5D99-6EBF0265F2BA}"/>
                    </a:ext>
                  </a:extLst>
                </p14:cNvPr>
                <p14:cNvContentPartPr/>
                <p14:nvPr/>
              </p14:nvContentPartPr>
              <p14:xfrm>
                <a:off x="8366580" y="1264500"/>
                <a:ext cx="360" cy="360"/>
              </p14:xfrm>
            </p:contentPart>
          </mc:Choice>
          <mc:Fallback>
            <p:pic>
              <p:nvPicPr>
                <p:cNvPr id="2073" name="Γραφή 2072">
                  <a:extLst>
                    <a:ext uri="{FF2B5EF4-FFF2-40B4-BE49-F238E27FC236}">
                      <a16:creationId xmlns:a16="http://schemas.microsoft.com/office/drawing/2014/main" id="{3500C871-6D81-3D80-5D99-6EBF0265F2B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30580" y="12288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075" name="Γραφή 2074">
                  <a:extLst>
                    <a:ext uri="{FF2B5EF4-FFF2-40B4-BE49-F238E27FC236}">
                      <a16:creationId xmlns:a16="http://schemas.microsoft.com/office/drawing/2014/main" id="{90601B36-9FCB-A4FF-1E8F-348268B9BBC0}"/>
                    </a:ext>
                  </a:extLst>
                </p14:cNvPr>
                <p14:cNvContentPartPr/>
                <p14:nvPr/>
              </p14:nvContentPartPr>
              <p14:xfrm>
                <a:off x="8328780" y="1318140"/>
                <a:ext cx="360" cy="360"/>
              </p14:xfrm>
            </p:contentPart>
          </mc:Choice>
          <mc:Fallback>
            <p:pic>
              <p:nvPicPr>
                <p:cNvPr id="2075" name="Γραφή 2074">
                  <a:extLst>
                    <a:ext uri="{FF2B5EF4-FFF2-40B4-BE49-F238E27FC236}">
                      <a16:creationId xmlns:a16="http://schemas.microsoft.com/office/drawing/2014/main" id="{90601B36-9FCB-A4FF-1E8F-348268B9BB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92780" y="12825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77" name="Γραφή 2076">
                <a:extLst>
                  <a:ext uri="{FF2B5EF4-FFF2-40B4-BE49-F238E27FC236}">
                    <a16:creationId xmlns:a16="http://schemas.microsoft.com/office/drawing/2014/main" id="{C8D6DB0B-C86B-E2D5-ADEA-E0BAD637CE1C}"/>
                  </a:ext>
                </a:extLst>
              </p14:cNvPr>
              <p14:cNvContentPartPr/>
              <p14:nvPr/>
            </p14:nvContentPartPr>
            <p14:xfrm>
              <a:off x="8549460" y="1150380"/>
              <a:ext cx="360" cy="360"/>
            </p14:xfrm>
          </p:contentPart>
        </mc:Choice>
        <mc:Fallback>
          <p:pic>
            <p:nvPicPr>
              <p:cNvPr id="2077" name="Γραφή 2076">
                <a:extLst>
                  <a:ext uri="{FF2B5EF4-FFF2-40B4-BE49-F238E27FC236}">
                    <a16:creationId xmlns:a16="http://schemas.microsoft.com/office/drawing/2014/main" id="{C8D6DB0B-C86B-E2D5-ADEA-E0BAD637CE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13460" y="11147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078" name="Γραφή 2077">
                <a:extLst>
                  <a:ext uri="{FF2B5EF4-FFF2-40B4-BE49-F238E27FC236}">
                    <a16:creationId xmlns:a16="http://schemas.microsoft.com/office/drawing/2014/main" id="{0381E2FC-19F0-FD8F-416A-8C66FC9937ED}"/>
                  </a:ext>
                </a:extLst>
              </p14:cNvPr>
              <p14:cNvContentPartPr/>
              <p14:nvPr/>
            </p14:nvContentPartPr>
            <p14:xfrm>
              <a:off x="8709660" y="1051380"/>
              <a:ext cx="360" cy="360"/>
            </p14:xfrm>
          </p:contentPart>
        </mc:Choice>
        <mc:Fallback>
          <p:pic>
            <p:nvPicPr>
              <p:cNvPr id="2078" name="Γραφή 2077">
                <a:extLst>
                  <a:ext uri="{FF2B5EF4-FFF2-40B4-BE49-F238E27FC236}">
                    <a16:creationId xmlns:a16="http://schemas.microsoft.com/office/drawing/2014/main" id="{0381E2FC-19F0-FD8F-416A-8C66FC9937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73660" y="10157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079" name="Γραφή 2078">
                <a:extLst>
                  <a:ext uri="{FF2B5EF4-FFF2-40B4-BE49-F238E27FC236}">
                    <a16:creationId xmlns:a16="http://schemas.microsoft.com/office/drawing/2014/main" id="{494E126C-1402-A4FC-DF8B-8834B8C94579}"/>
                  </a:ext>
                </a:extLst>
              </p14:cNvPr>
              <p14:cNvContentPartPr/>
              <p14:nvPr/>
            </p14:nvContentPartPr>
            <p14:xfrm>
              <a:off x="5570100" y="1051380"/>
              <a:ext cx="360" cy="360"/>
            </p14:xfrm>
          </p:contentPart>
        </mc:Choice>
        <mc:Fallback>
          <p:pic>
            <p:nvPicPr>
              <p:cNvPr id="2079" name="Γραφή 2078">
                <a:extLst>
                  <a:ext uri="{FF2B5EF4-FFF2-40B4-BE49-F238E27FC236}">
                    <a16:creationId xmlns:a16="http://schemas.microsoft.com/office/drawing/2014/main" id="{494E126C-1402-A4FC-DF8B-8834B8C945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34100" y="10157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2" name="Ομάδα 2081">
            <a:extLst>
              <a:ext uri="{FF2B5EF4-FFF2-40B4-BE49-F238E27FC236}">
                <a16:creationId xmlns:a16="http://schemas.microsoft.com/office/drawing/2014/main" id="{918B5778-3118-44A7-B3B7-5092E43FD05B}"/>
              </a:ext>
            </a:extLst>
          </p:cNvPr>
          <p:cNvGrpSpPr/>
          <p:nvPr/>
        </p:nvGrpSpPr>
        <p:grpSpPr>
          <a:xfrm>
            <a:off x="3162420" y="982620"/>
            <a:ext cx="129600" cy="7920"/>
            <a:chOff x="3162420" y="982620"/>
            <a:chExt cx="129600" cy="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080" name="Γραφή 2079">
                  <a:extLst>
                    <a:ext uri="{FF2B5EF4-FFF2-40B4-BE49-F238E27FC236}">
                      <a16:creationId xmlns:a16="http://schemas.microsoft.com/office/drawing/2014/main" id="{C3EE1DF9-1FF9-0C58-1DB2-D4DDF01A1346}"/>
                    </a:ext>
                  </a:extLst>
                </p14:cNvPr>
                <p14:cNvContentPartPr/>
                <p14:nvPr/>
              </p14:nvContentPartPr>
              <p14:xfrm>
                <a:off x="3291660" y="990180"/>
                <a:ext cx="360" cy="360"/>
              </p14:xfrm>
            </p:contentPart>
          </mc:Choice>
          <mc:Fallback>
            <p:pic>
              <p:nvPicPr>
                <p:cNvPr id="2080" name="Γραφή 2079">
                  <a:extLst>
                    <a:ext uri="{FF2B5EF4-FFF2-40B4-BE49-F238E27FC236}">
                      <a16:creationId xmlns:a16="http://schemas.microsoft.com/office/drawing/2014/main" id="{C3EE1DF9-1FF9-0C58-1DB2-D4DDF01A13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55660" y="9545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81" name="Γραφή 2080">
                  <a:extLst>
                    <a:ext uri="{FF2B5EF4-FFF2-40B4-BE49-F238E27FC236}">
                      <a16:creationId xmlns:a16="http://schemas.microsoft.com/office/drawing/2014/main" id="{C2B19075-C6D7-613D-C3D7-4DD00CB9549A}"/>
                    </a:ext>
                  </a:extLst>
                </p14:cNvPr>
                <p14:cNvContentPartPr/>
                <p14:nvPr/>
              </p14:nvContentPartPr>
              <p14:xfrm>
                <a:off x="3162420" y="982620"/>
                <a:ext cx="360" cy="360"/>
              </p14:xfrm>
            </p:contentPart>
          </mc:Choice>
          <mc:Fallback>
            <p:pic>
              <p:nvPicPr>
                <p:cNvPr id="2081" name="Γραφή 2080">
                  <a:extLst>
                    <a:ext uri="{FF2B5EF4-FFF2-40B4-BE49-F238E27FC236}">
                      <a16:creationId xmlns:a16="http://schemas.microsoft.com/office/drawing/2014/main" id="{C2B19075-C6D7-613D-C3D7-4DD00CB9549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26420" y="9469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083" name="Γραφή 2082">
                <a:extLst>
                  <a:ext uri="{FF2B5EF4-FFF2-40B4-BE49-F238E27FC236}">
                    <a16:creationId xmlns:a16="http://schemas.microsoft.com/office/drawing/2014/main" id="{11B9E1B9-5B83-FA66-001A-FEDAB941D16B}"/>
                  </a:ext>
                </a:extLst>
              </p14:cNvPr>
              <p14:cNvContentPartPr/>
              <p14:nvPr/>
            </p14:nvContentPartPr>
            <p14:xfrm>
              <a:off x="3466980" y="1013220"/>
              <a:ext cx="360" cy="360"/>
            </p14:xfrm>
          </p:contentPart>
        </mc:Choice>
        <mc:Fallback>
          <p:pic>
            <p:nvPicPr>
              <p:cNvPr id="2083" name="Γραφή 2082">
                <a:extLst>
                  <a:ext uri="{FF2B5EF4-FFF2-40B4-BE49-F238E27FC236}">
                    <a16:creationId xmlns:a16="http://schemas.microsoft.com/office/drawing/2014/main" id="{11B9E1B9-5B83-FA66-001A-FEDAB941D1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30980" y="9775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084" name="Γραφή 2083">
                <a:extLst>
                  <a:ext uri="{FF2B5EF4-FFF2-40B4-BE49-F238E27FC236}">
                    <a16:creationId xmlns:a16="http://schemas.microsoft.com/office/drawing/2014/main" id="{A1E585F4-A2B4-A1A3-8CD2-A97DD80D08D9}"/>
                  </a:ext>
                </a:extLst>
              </p14:cNvPr>
              <p14:cNvContentPartPr/>
              <p14:nvPr/>
            </p14:nvContentPartPr>
            <p14:xfrm>
              <a:off x="3825180" y="1020780"/>
              <a:ext cx="360" cy="360"/>
            </p14:xfrm>
          </p:contentPart>
        </mc:Choice>
        <mc:Fallback>
          <p:pic>
            <p:nvPicPr>
              <p:cNvPr id="2084" name="Γραφή 2083">
                <a:extLst>
                  <a:ext uri="{FF2B5EF4-FFF2-40B4-BE49-F238E27FC236}">
                    <a16:creationId xmlns:a16="http://schemas.microsoft.com/office/drawing/2014/main" id="{A1E585F4-A2B4-A1A3-8CD2-A97DD80D08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9180" y="9851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085" name="Γραφή 2084">
                <a:extLst>
                  <a:ext uri="{FF2B5EF4-FFF2-40B4-BE49-F238E27FC236}">
                    <a16:creationId xmlns:a16="http://schemas.microsoft.com/office/drawing/2014/main" id="{A1A37630-4916-97E0-F045-67D302F9E100}"/>
                  </a:ext>
                </a:extLst>
              </p14:cNvPr>
              <p14:cNvContentPartPr/>
              <p14:nvPr/>
            </p14:nvContentPartPr>
            <p14:xfrm>
              <a:off x="1005660" y="1409580"/>
              <a:ext cx="360" cy="360"/>
            </p14:xfrm>
          </p:contentPart>
        </mc:Choice>
        <mc:Fallback>
          <p:pic>
            <p:nvPicPr>
              <p:cNvPr id="2085" name="Γραφή 2084">
                <a:extLst>
                  <a:ext uri="{FF2B5EF4-FFF2-40B4-BE49-F238E27FC236}">
                    <a16:creationId xmlns:a16="http://schemas.microsoft.com/office/drawing/2014/main" id="{A1A37630-4916-97E0-F045-67D302F9E1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660" y="13739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86" name="Γραφή 2085">
                <a:extLst>
                  <a:ext uri="{FF2B5EF4-FFF2-40B4-BE49-F238E27FC236}">
                    <a16:creationId xmlns:a16="http://schemas.microsoft.com/office/drawing/2014/main" id="{07A63DAC-2E45-7649-9418-51CC4F434B2D}"/>
                  </a:ext>
                </a:extLst>
              </p14:cNvPr>
              <p14:cNvContentPartPr/>
              <p14:nvPr/>
            </p14:nvContentPartPr>
            <p14:xfrm>
              <a:off x="2042100" y="1203660"/>
              <a:ext cx="360" cy="360"/>
            </p14:xfrm>
          </p:contentPart>
        </mc:Choice>
        <mc:Fallback>
          <p:pic>
            <p:nvPicPr>
              <p:cNvPr id="2086" name="Γραφή 2085">
                <a:extLst>
                  <a:ext uri="{FF2B5EF4-FFF2-40B4-BE49-F238E27FC236}">
                    <a16:creationId xmlns:a16="http://schemas.microsoft.com/office/drawing/2014/main" id="{07A63DAC-2E45-7649-9418-51CC4F434B2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35980" y="1197540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2" name="Ομάδα 2091">
            <a:extLst>
              <a:ext uri="{FF2B5EF4-FFF2-40B4-BE49-F238E27FC236}">
                <a16:creationId xmlns:a16="http://schemas.microsoft.com/office/drawing/2014/main" id="{6CF951CD-602E-B5C6-3316-A276AA607ED5}"/>
              </a:ext>
            </a:extLst>
          </p:cNvPr>
          <p:cNvGrpSpPr/>
          <p:nvPr/>
        </p:nvGrpSpPr>
        <p:grpSpPr>
          <a:xfrm>
            <a:off x="2308860" y="1173060"/>
            <a:ext cx="244080" cy="54000"/>
            <a:chOff x="2308860" y="1173060"/>
            <a:chExt cx="244080" cy="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087" name="Γραφή 2086">
                  <a:extLst>
                    <a:ext uri="{FF2B5EF4-FFF2-40B4-BE49-F238E27FC236}">
                      <a16:creationId xmlns:a16="http://schemas.microsoft.com/office/drawing/2014/main" id="{A084B47F-1981-7862-756B-5ADAA5EB938D}"/>
                    </a:ext>
                  </a:extLst>
                </p14:cNvPr>
                <p14:cNvContentPartPr/>
                <p14:nvPr/>
              </p14:nvContentPartPr>
              <p14:xfrm>
                <a:off x="2552580" y="1180980"/>
                <a:ext cx="360" cy="360"/>
              </p14:xfrm>
            </p:contentPart>
          </mc:Choice>
          <mc:Fallback>
            <p:pic>
              <p:nvPicPr>
                <p:cNvPr id="2087" name="Γραφή 2086">
                  <a:extLst>
                    <a:ext uri="{FF2B5EF4-FFF2-40B4-BE49-F238E27FC236}">
                      <a16:creationId xmlns:a16="http://schemas.microsoft.com/office/drawing/2014/main" id="{A084B47F-1981-7862-756B-5ADAA5EB938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34580" y="11633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088" name="Γραφή 2087">
                  <a:extLst>
                    <a:ext uri="{FF2B5EF4-FFF2-40B4-BE49-F238E27FC236}">
                      <a16:creationId xmlns:a16="http://schemas.microsoft.com/office/drawing/2014/main" id="{4ECA8A78-FC97-E1EF-7DE6-1FFC73DEC0F5}"/>
                    </a:ext>
                  </a:extLst>
                </p14:cNvPr>
                <p14:cNvContentPartPr/>
                <p14:nvPr/>
              </p14:nvContentPartPr>
              <p14:xfrm>
                <a:off x="2430900" y="1173060"/>
                <a:ext cx="360" cy="360"/>
              </p14:xfrm>
            </p:contentPart>
          </mc:Choice>
          <mc:Fallback>
            <p:pic>
              <p:nvPicPr>
                <p:cNvPr id="2088" name="Γραφή 2087">
                  <a:extLst>
                    <a:ext uri="{FF2B5EF4-FFF2-40B4-BE49-F238E27FC236}">
                      <a16:creationId xmlns:a16="http://schemas.microsoft.com/office/drawing/2014/main" id="{4ECA8A78-FC97-E1EF-7DE6-1FFC73DEC0F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12900" y="11554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090" name="Γραφή 2089">
                  <a:extLst>
                    <a:ext uri="{FF2B5EF4-FFF2-40B4-BE49-F238E27FC236}">
                      <a16:creationId xmlns:a16="http://schemas.microsoft.com/office/drawing/2014/main" id="{44A847CD-95EE-0103-D429-E3C1E4D6E25F}"/>
                    </a:ext>
                  </a:extLst>
                </p14:cNvPr>
                <p14:cNvContentPartPr/>
                <p14:nvPr/>
              </p14:nvContentPartPr>
              <p14:xfrm>
                <a:off x="2362140" y="1203660"/>
                <a:ext cx="360" cy="360"/>
              </p14:xfrm>
            </p:contentPart>
          </mc:Choice>
          <mc:Fallback>
            <p:pic>
              <p:nvPicPr>
                <p:cNvPr id="2090" name="Γραφή 2089">
                  <a:extLst>
                    <a:ext uri="{FF2B5EF4-FFF2-40B4-BE49-F238E27FC236}">
                      <a16:creationId xmlns:a16="http://schemas.microsoft.com/office/drawing/2014/main" id="{44A847CD-95EE-0103-D429-E3C1E4D6E2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44140" y="11860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091" name="Γραφή 2090">
                  <a:extLst>
                    <a:ext uri="{FF2B5EF4-FFF2-40B4-BE49-F238E27FC236}">
                      <a16:creationId xmlns:a16="http://schemas.microsoft.com/office/drawing/2014/main" id="{D8B3C258-A46F-9294-7B41-37CAB2EEABC5}"/>
                    </a:ext>
                  </a:extLst>
                </p14:cNvPr>
                <p14:cNvContentPartPr/>
                <p14:nvPr/>
              </p14:nvContentPartPr>
              <p14:xfrm>
                <a:off x="2308860" y="1226700"/>
                <a:ext cx="360" cy="360"/>
              </p14:xfrm>
            </p:contentPart>
          </mc:Choice>
          <mc:Fallback>
            <p:pic>
              <p:nvPicPr>
                <p:cNvPr id="2091" name="Γραφή 2090">
                  <a:extLst>
                    <a:ext uri="{FF2B5EF4-FFF2-40B4-BE49-F238E27FC236}">
                      <a16:creationId xmlns:a16="http://schemas.microsoft.com/office/drawing/2014/main" id="{D8B3C258-A46F-9294-7B41-37CAB2EEAB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90860" y="12090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5" name="Ομάδα 2094">
            <a:extLst>
              <a:ext uri="{FF2B5EF4-FFF2-40B4-BE49-F238E27FC236}">
                <a16:creationId xmlns:a16="http://schemas.microsoft.com/office/drawing/2014/main" id="{5EE79AC4-83AB-C831-BF04-3C719C557F76}"/>
              </a:ext>
            </a:extLst>
          </p:cNvPr>
          <p:cNvGrpSpPr/>
          <p:nvPr/>
        </p:nvGrpSpPr>
        <p:grpSpPr>
          <a:xfrm>
            <a:off x="2049660" y="1142820"/>
            <a:ext cx="84240" cy="46080"/>
            <a:chOff x="2049660" y="1142820"/>
            <a:chExt cx="84240" cy="4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093" name="Γραφή 2092">
                  <a:extLst>
                    <a:ext uri="{FF2B5EF4-FFF2-40B4-BE49-F238E27FC236}">
                      <a16:creationId xmlns:a16="http://schemas.microsoft.com/office/drawing/2014/main" id="{2B765C29-4AF3-98A0-0F31-C540D0ED0F9D}"/>
                    </a:ext>
                  </a:extLst>
                </p14:cNvPr>
                <p14:cNvContentPartPr/>
                <p14:nvPr/>
              </p14:nvContentPartPr>
              <p14:xfrm>
                <a:off x="2133540" y="1142820"/>
                <a:ext cx="360" cy="360"/>
              </p14:xfrm>
            </p:contentPart>
          </mc:Choice>
          <mc:Fallback>
            <p:pic>
              <p:nvPicPr>
                <p:cNvPr id="2093" name="Γραφή 2092">
                  <a:extLst>
                    <a:ext uri="{FF2B5EF4-FFF2-40B4-BE49-F238E27FC236}">
                      <a16:creationId xmlns:a16="http://schemas.microsoft.com/office/drawing/2014/main" id="{2B765C29-4AF3-98A0-0F31-C540D0ED0F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15540" y="11251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94" name="Γραφή 2093">
                  <a:extLst>
                    <a:ext uri="{FF2B5EF4-FFF2-40B4-BE49-F238E27FC236}">
                      <a16:creationId xmlns:a16="http://schemas.microsoft.com/office/drawing/2014/main" id="{A787494B-D3EF-76D1-C09D-B7BFA99CF145}"/>
                    </a:ext>
                  </a:extLst>
                </p14:cNvPr>
                <p14:cNvContentPartPr/>
                <p14:nvPr/>
              </p14:nvContentPartPr>
              <p14:xfrm>
                <a:off x="2049660" y="1188540"/>
                <a:ext cx="360" cy="360"/>
              </p14:xfrm>
            </p:contentPart>
          </mc:Choice>
          <mc:Fallback>
            <p:pic>
              <p:nvPicPr>
                <p:cNvPr id="2094" name="Γραφή 2093">
                  <a:extLst>
                    <a:ext uri="{FF2B5EF4-FFF2-40B4-BE49-F238E27FC236}">
                      <a16:creationId xmlns:a16="http://schemas.microsoft.com/office/drawing/2014/main" id="{A787494B-D3EF-76D1-C09D-B7BFA99CF1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31660" y="11709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096" name="Γραφή 2095">
                <a:extLst>
                  <a:ext uri="{FF2B5EF4-FFF2-40B4-BE49-F238E27FC236}">
                    <a16:creationId xmlns:a16="http://schemas.microsoft.com/office/drawing/2014/main" id="{C070381A-2003-30D3-EFAC-6F7E3FBB720B}"/>
                  </a:ext>
                </a:extLst>
              </p14:cNvPr>
              <p14:cNvContentPartPr/>
              <p14:nvPr/>
            </p14:nvContentPartPr>
            <p14:xfrm>
              <a:off x="2202300" y="1112220"/>
              <a:ext cx="360" cy="360"/>
            </p14:xfrm>
          </p:contentPart>
        </mc:Choice>
        <mc:Fallback>
          <p:pic>
            <p:nvPicPr>
              <p:cNvPr id="2096" name="Γραφή 2095">
                <a:extLst>
                  <a:ext uri="{FF2B5EF4-FFF2-40B4-BE49-F238E27FC236}">
                    <a16:creationId xmlns:a16="http://schemas.microsoft.com/office/drawing/2014/main" id="{C070381A-2003-30D3-EFAC-6F7E3FBB720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84300" y="109458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9" name="Ομάδα 2098">
            <a:extLst>
              <a:ext uri="{FF2B5EF4-FFF2-40B4-BE49-F238E27FC236}">
                <a16:creationId xmlns:a16="http://schemas.microsoft.com/office/drawing/2014/main" id="{669B6702-8F5B-69C0-9CF8-44CD55C84D74}"/>
              </a:ext>
            </a:extLst>
          </p:cNvPr>
          <p:cNvGrpSpPr/>
          <p:nvPr/>
        </p:nvGrpSpPr>
        <p:grpSpPr>
          <a:xfrm>
            <a:off x="1714500" y="1173060"/>
            <a:ext cx="106920" cy="360"/>
            <a:chOff x="1714500" y="1173060"/>
            <a:chExt cx="10692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097" name="Γραφή 2096">
                  <a:extLst>
                    <a:ext uri="{FF2B5EF4-FFF2-40B4-BE49-F238E27FC236}">
                      <a16:creationId xmlns:a16="http://schemas.microsoft.com/office/drawing/2014/main" id="{6B3FB44F-93EC-4083-2B12-7B968198F340}"/>
                    </a:ext>
                  </a:extLst>
                </p14:cNvPr>
                <p14:cNvContentPartPr/>
                <p14:nvPr/>
              </p14:nvContentPartPr>
              <p14:xfrm>
                <a:off x="1821060" y="1173060"/>
                <a:ext cx="360" cy="360"/>
              </p14:xfrm>
            </p:contentPart>
          </mc:Choice>
          <mc:Fallback>
            <p:pic>
              <p:nvPicPr>
                <p:cNvPr id="2097" name="Γραφή 2096">
                  <a:extLst>
                    <a:ext uri="{FF2B5EF4-FFF2-40B4-BE49-F238E27FC236}">
                      <a16:creationId xmlns:a16="http://schemas.microsoft.com/office/drawing/2014/main" id="{6B3FB44F-93EC-4083-2B12-7B968198F34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03060" y="11554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098" name="Γραφή 2097">
                  <a:extLst>
                    <a:ext uri="{FF2B5EF4-FFF2-40B4-BE49-F238E27FC236}">
                      <a16:creationId xmlns:a16="http://schemas.microsoft.com/office/drawing/2014/main" id="{0CEF768A-AABA-8E2F-6011-39A98979FB91}"/>
                    </a:ext>
                  </a:extLst>
                </p14:cNvPr>
                <p14:cNvContentPartPr/>
                <p14:nvPr/>
              </p14:nvContentPartPr>
              <p14:xfrm>
                <a:off x="1714500" y="1173060"/>
                <a:ext cx="360" cy="360"/>
              </p14:xfrm>
            </p:contentPart>
          </mc:Choice>
          <mc:Fallback>
            <p:pic>
              <p:nvPicPr>
                <p:cNvPr id="2098" name="Γραφή 2097">
                  <a:extLst>
                    <a:ext uri="{FF2B5EF4-FFF2-40B4-BE49-F238E27FC236}">
                      <a16:creationId xmlns:a16="http://schemas.microsoft.com/office/drawing/2014/main" id="{0CEF768A-AABA-8E2F-6011-39A98979FB9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96500" y="11554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100" name="Γραφή 2099">
                <a:extLst>
                  <a:ext uri="{FF2B5EF4-FFF2-40B4-BE49-F238E27FC236}">
                    <a16:creationId xmlns:a16="http://schemas.microsoft.com/office/drawing/2014/main" id="{5542A0DE-12C6-CC66-A8E2-2D1A7341A5AB}"/>
                  </a:ext>
                </a:extLst>
              </p14:cNvPr>
              <p14:cNvContentPartPr/>
              <p14:nvPr/>
            </p14:nvContentPartPr>
            <p14:xfrm>
              <a:off x="1425060" y="1157940"/>
              <a:ext cx="360" cy="360"/>
            </p14:xfrm>
          </p:contentPart>
        </mc:Choice>
        <mc:Fallback>
          <p:pic>
            <p:nvPicPr>
              <p:cNvPr id="2100" name="Γραφή 2099">
                <a:extLst>
                  <a:ext uri="{FF2B5EF4-FFF2-40B4-BE49-F238E27FC236}">
                    <a16:creationId xmlns:a16="http://schemas.microsoft.com/office/drawing/2014/main" id="{5542A0DE-12C6-CC66-A8E2-2D1A7341A5A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07060" y="11403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101" name="Γραφή 2100">
                <a:extLst>
                  <a:ext uri="{FF2B5EF4-FFF2-40B4-BE49-F238E27FC236}">
                    <a16:creationId xmlns:a16="http://schemas.microsoft.com/office/drawing/2014/main" id="{FA14C75D-61C3-5E4C-78D9-BE7FA93C609A}"/>
                  </a:ext>
                </a:extLst>
              </p14:cNvPr>
              <p14:cNvContentPartPr/>
              <p14:nvPr/>
            </p14:nvContentPartPr>
            <p14:xfrm>
              <a:off x="1249740" y="1150380"/>
              <a:ext cx="360" cy="360"/>
            </p14:xfrm>
          </p:contentPart>
        </mc:Choice>
        <mc:Fallback>
          <p:pic>
            <p:nvPicPr>
              <p:cNvPr id="2101" name="Γραφή 2100">
                <a:extLst>
                  <a:ext uri="{FF2B5EF4-FFF2-40B4-BE49-F238E27FC236}">
                    <a16:creationId xmlns:a16="http://schemas.microsoft.com/office/drawing/2014/main" id="{FA14C75D-61C3-5E4C-78D9-BE7FA93C609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31740" y="113274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6" name="Ομάδα 2105">
            <a:extLst>
              <a:ext uri="{FF2B5EF4-FFF2-40B4-BE49-F238E27FC236}">
                <a16:creationId xmlns:a16="http://schemas.microsoft.com/office/drawing/2014/main" id="{8BCD1719-9A0E-9A85-2C6E-1BDA4BC57714}"/>
              </a:ext>
            </a:extLst>
          </p:cNvPr>
          <p:cNvGrpSpPr/>
          <p:nvPr/>
        </p:nvGrpSpPr>
        <p:grpSpPr>
          <a:xfrm>
            <a:off x="1036260" y="1119780"/>
            <a:ext cx="91800" cy="38520"/>
            <a:chOff x="1036260" y="1119780"/>
            <a:chExt cx="91800" cy="3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102" name="Γραφή 2101">
                  <a:extLst>
                    <a:ext uri="{FF2B5EF4-FFF2-40B4-BE49-F238E27FC236}">
                      <a16:creationId xmlns:a16="http://schemas.microsoft.com/office/drawing/2014/main" id="{76487BCD-4F72-4B38-EA38-BEEAA5AF924B}"/>
                    </a:ext>
                  </a:extLst>
                </p14:cNvPr>
                <p14:cNvContentPartPr/>
                <p14:nvPr/>
              </p14:nvContentPartPr>
              <p14:xfrm>
                <a:off x="1127700" y="1157940"/>
                <a:ext cx="360" cy="360"/>
              </p14:xfrm>
            </p:contentPart>
          </mc:Choice>
          <mc:Fallback>
            <p:pic>
              <p:nvPicPr>
                <p:cNvPr id="2102" name="Γραφή 2101">
                  <a:extLst>
                    <a:ext uri="{FF2B5EF4-FFF2-40B4-BE49-F238E27FC236}">
                      <a16:creationId xmlns:a16="http://schemas.microsoft.com/office/drawing/2014/main" id="{76487BCD-4F72-4B38-EA38-BEEAA5AF924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9700" y="11403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03" name="Γραφή 2102">
                  <a:extLst>
                    <a:ext uri="{FF2B5EF4-FFF2-40B4-BE49-F238E27FC236}">
                      <a16:creationId xmlns:a16="http://schemas.microsoft.com/office/drawing/2014/main" id="{10A59906-98AD-C0BC-7811-14C36A023F4B}"/>
                    </a:ext>
                  </a:extLst>
                </p14:cNvPr>
                <p14:cNvContentPartPr/>
                <p14:nvPr/>
              </p14:nvContentPartPr>
              <p14:xfrm>
                <a:off x="1036260" y="1157940"/>
                <a:ext cx="360" cy="360"/>
              </p14:xfrm>
            </p:contentPart>
          </mc:Choice>
          <mc:Fallback>
            <p:pic>
              <p:nvPicPr>
                <p:cNvPr id="2103" name="Γραφή 2102">
                  <a:extLst>
                    <a:ext uri="{FF2B5EF4-FFF2-40B4-BE49-F238E27FC236}">
                      <a16:creationId xmlns:a16="http://schemas.microsoft.com/office/drawing/2014/main" id="{10A59906-98AD-C0BC-7811-14C36A023F4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8260" y="11403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105" name="Γραφή 2104">
                  <a:extLst>
                    <a:ext uri="{FF2B5EF4-FFF2-40B4-BE49-F238E27FC236}">
                      <a16:creationId xmlns:a16="http://schemas.microsoft.com/office/drawing/2014/main" id="{9F4C2D7B-E7EA-9A0F-10B2-9F5A5BA1B387}"/>
                    </a:ext>
                  </a:extLst>
                </p14:cNvPr>
                <p14:cNvContentPartPr/>
                <p14:nvPr/>
              </p14:nvContentPartPr>
              <p14:xfrm>
                <a:off x="1066860" y="1119780"/>
                <a:ext cx="360" cy="360"/>
              </p14:xfrm>
            </p:contentPart>
          </mc:Choice>
          <mc:Fallback>
            <p:pic>
              <p:nvPicPr>
                <p:cNvPr id="2105" name="Γραφή 2104">
                  <a:extLst>
                    <a:ext uri="{FF2B5EF4-FFF2-40B4-BE49-F238E27FC236}">
                      <a16:creationId xmlns:a16="http://schemas.microsoft.com/office/drawing/2014/main" id="{9F4C2D7B-E7EA-9A0F-10B2-9F5A5BA1B38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8860" y="11021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107" name="Γραφή 2106">
                <a:extLst>
                  <a:ext uri="{FF2B5EF4-FFF2-40B4-BE49-F238E27FC236}">
                    <a16:creationId xmlns:a16="http://schemas.microsoft.com/office/drawing/2014/main" id="{33BCBC58-7005-CAF2-83C4-D35E429161B6}"/>
                  </a:ext>
                </a:extLst>
              </p14:cNvPr>
              <p14:cNvContentPartPr/>
              <p14:nvPr/>
            </p14:nvContentPartPr>
            <p14:xfrm>
              <a:off x="251460" y="1340820"/>
              <a:ext cx="360" cy="360"/>
            </p14:xfrm>
          </p:contentPart>
        </mc:Choice>
        <mc:Fallback>
          <p:pic>
            <p:nvPicPr>
              <p:cNvPr id="2107" name="Γραφή 2106">
                <a:extLst>
                  <a:ext uri="{FF2B5EF4-FFF2-40B4-BE49-F238E27FC236}">
                    <a16:creationId xmlns:a16="http://schemas.microsoft.com/office/drawing/2014/main" id="{33BCBC58-7005-CAF2-83C4-D35E429161B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33460" y="13231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08" name="Γραφή 2107">
                <a:extLst>
                  <a:ext uri="{FF2B5EF4-FFF2-40B4-BE49-F238E27FC236}">
                    <a16:creationId xmlns:a16="http://schemas.microsoft.com/office/drawing/2014/main" id="{FA9E23B3-2694-7DF8-9F51-4683BB2D5996}"/>
                  </a:ext>
                </a:extLst>
              </p14:cNvPr>
              <p14:cNvContentPartPr/>
              <p14:nvPr/>
            </p14:nvContentPartPr>
            <p14:xfrm>
              <a:off x="1402020" y="1058940"/>
              <a:ext cx="360" cy="360"/>
            </p14:xfrm>
          </p:contentPart>
        </mc:Choice>
        <mc:Fallback>
          <p:pic>
            <p:nvPicPr>
              <p:cNvPr id="2108" name="Γραφή 2107">
                <a:extLst>
                  <a:ext uri="{FF2B5EF4-FFF2-40B4-BE49-F238E27FC236}">
                    <a16:creationId xmlns:a16="http://schemas.microsoft.com/office/drawing/2014/main" id="{FA9E23B3-2694-7DF8-9F51-4683BB2D599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84020" y="10413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109" name="Γραφή 2108">
                <a:extLst>
                  <a:ext uri="{FF2B5EF4-FFF2-40B4-BE49-F238E27FC236}">
                    <a16:creationId xmlns:a16="http://schemas.microsoft.com/office/drawing/2014/main" id="{1DF6217B-C7BB-58A6-E2F2-6CDF829D74E3}"/>
                  </a:ext>
                </a:extLst>
              </p14:cNvPr>
              <p14:cNvContentPartPr/>
              <p14:nvPr/>
            </p14:nvContentPartPr>
            <p14:xfrm>
              <a:off x="1760220" y="1112220"/>
              <a:ext cx="360" cy="360"/>
            </p14:xfrm>
          </p:contentPart>
        </mc:Choice>
        <mc:Fallback>
          <p:pic>
            <p:nvPicPr>
              <p:cNvPr id="2109" name="Γραφή 2108">
                <a:extLst>
                  <a:ext uri="{FF2B5EF4-FFF2-40B4-BE49-F238E27FC236}">
                    <a16:creationId xmlns:a16="http://schemas.microsoft.com/office/drawing/2014/main" id="{1DF6217B-C7BB-58A6-E2F2-6CDF829D74E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42220" y="109458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21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137</Words>
  <Application>Microsoft Office PowerPoint</Application>
  <PresentationFormat>Ευρεία οθόνη</PresentationFormat>
  <Paragraphs>12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Bahnschrift SemiBold Condensed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Κωνσταντίνα</dc:creator>
  <cp:lastModifiedBy>Κωνσταντίνα</cp:lastModifiedBy>
  <cp:revision>3</cp:revision>
  <dcterms:created xsi:type="dcterms:W3CDTF">2024-12-08T17:57:22Z</dcterms:created>
  <dcterms:modified xsi:type="dcterms:W3CDTF">2024-12-08T19:23:18Z</dcterms:modified>
</cp:coreProperties>
</file>