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67" r:id="rId4"/>
    <p:sldId id="268" r:id="rId5"/>
    <p:sldId id="258" r:id="rId6"/>
    <p:sldId id="269" r:id="rId7"/>
    <p:sldId id="264" r:id="rId8"/>
    <p:sldId id="265" r:id="rId9"/>
    <p:sldId id="261" r:id="rId10"/>
    <p:sldId id="257" r:id="rId11"/>
    <p:sldId id="259"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31B74-21A8-4274-849F-281A858631A6}" type="doc">
      <dgm:prSet loTypeId="urn:microsoft.com/office/officeart/2008/layout/HorizontalMultiLevelHierarchy" loCatId="hierarchy" qsTypeId="urn:microsoft.com/office/officeart/2005/8/quickstyle/simple2" qsCatId="simple" csTypeId="urn:microsoft.com/office/officeart/2005/8/colors/colorful2" csCatId="colorful" phldr="1"/>
      <dgm:spPr/>
      <dgm:t>
        <a:bodyPr/>
        <a:lstStyle/>
        <a:p>
          <a:endParaRPr lang="el-GR"/>
        </a:p>
      </dgm:t>
    </dgm:pt>
    <dgm:pt modelId="{14D28077-C795-4A05-B631-38F8F8AFCB03}">
      <dgm:prSet phldrT="[Κείμενο]"/>
      <dgm:spPr/>
      <dgm:t>
        <a:bodyPr/>
        <a:lstStyle/>
        <a:p>
          <a:r>
            <a:rPr lang="el-GR" dirty="0"/>
            <a:t>Υγεία</a:t>
          </a:r>
        </a:p>
      </dgm:t>
    </dgm:pt>
    <dgm:pt modelId="{0F4C355F-1BAA-4B96-89DD-825807900C1A}" type="parTrans" cxnId="{038FD913-7819-4EE4-AE31-5979901253DD}">
      <dgm:prSet/>
      <dgm:spPr/>
      <dgm:t>
        <a:bodyPr/>
        <a:lstStyle/>
        <a:p>
          <a:endParaRPr lang="el-GR"/>
        </a:p>
      </dgm:t>
    </dgm:pt>
    <dgm:pt modelId="{B1677FD6-5604-4232-BBE3-AF1D18DBCED4}" type="sibTrans" cxnId="{038FD913-7819-4EE4-AE31-5979901253DD}">
      <dgm:prSet/>
      <dgm:spPr/>
      <dgm:t>
        <a:bodyPr/>
        <a:lstStyle/>
        <a:p>
          <a:endParaRPr lang="el-GR"/>
        </a:p>
      </dgm:t>
    </dgm:pt>
    <dgm:pt modelId="{E6227041-26F3-4A4C-B626-9F6F80B0A87D}">
      <dgm:prSet phldrT="[Κείμενο]"/>
      <dgm:spPr/>
      <dgm:t>
        <a:bodyPr/>
        <a:lstStyle/>
        <a:p>
          <a:r>
            <a:rPr lang="el-GR" dirty="0"/>
            <a:t>Σωματική</a:t>
          </a:r>
        </a:p>
      </dgm:t>
    </dgm:pt>
    <dgm:pt modelId="{ECBAEA42-5CD8-446A-982A-1390DB18343F}" type="parTrans" cxnId="{4A04A9CE-0239-4762-98AD-5D5E05E5EDCF}">
      <dgm:prSet/>
      <dgm:spPr/>
      <dgm:t>
        <a:bodyPr/>
        <a:lstStyle/>
        <a:p>
          <a:endParaRPr lang="el-GR"/>
        </a:p>
      </dgm:t>
    </dgm:pt>
    <dgm:pt modelId="{AE59A4A1-4C21-48CA-AF4E-81A790617842}" type="sibTrans" cxnId="{4A04A9CE-0239-4762-98AD-5D5E05E5EDCF}">
      <dgm:prSet/>
      <dgm:spPr/>
      <dgm:t>
        <a:bodyPr/>
        <a:lstStyle/>
        <a:p>
          <a:endParaRPr lang="el-GR"/>
        </a:p>
      </dgm:t>
    </dgm:pt>
    <dgm:pt modelId="{606A347B-685B-4012-8DC7-CED0BE878CD6}">
      <dgm:prSet phldrT="[Κείμενο]"/>
      <dgm:spPr/>
      <dgm:t>
        <a:bodyPr/>
        <a:lstStyle/>
        <a:p>
          <a:r>
            <a:rPr lang="el-GR" dirty="0"/>
            <a:t>Ψυχική</a:t>
          </a:r>
        </a:p>
      </dgm:t>
    </dgm:pt>
    <dgm:pt modelId="{173C69CF-5260-4A1A-A3E5-54EA1BE081FD}" type="parTrans" cxnId="{3DA6F661-A3A1-4E4C-BDA0-A0B1F124C2DC}">
      <dgm:prSet/>
      <dgm:spPr/>
      <dgm:t>
        <a:bodyPr/>
        <a:lstStyle/>
        <a:p>
          <a:endParaRPr lang="el-GR"/>
        </a:p>
      </dgm:t>
    </dgm:pt>
    <dgm:pt modelId="{456E8E1B-01AA-474E-9ECD-2862E6CB0461}" type="sibTrans" cxnId="{3DA6F661-A3A1-4E4C-BDA0-A0B1F124C2DC}">
      <dgm:prSet/>
      <dgm:spPr/>
      <dgm:t>
        <a:bodyPr/>
        <a:lstStyle/>
        <a:p>
          <a:endParaRPr lang="el-GR"/>
        </a:p>
      </dgm:t>
    </dgm:pt>
    <dgm:pt modelId="{2D172AC8-74B2-4174-ABD3-CAA65F6D4ECF}" type="pres">
      <dgm:prSet presAssocID="{3DE31B74-21A8-4274-849F-281A858631A6}" presName="Name0" presStyleCnt="0">
        <dgm:presLayoutVars>
          <dgm:chPref val="1"/>
          <dgm:dir/>
          <dgm:animOne val="branch"/>
          <dgm:animLvl val="lvl"/>
          <dgm:resizeHandles val="exact"/>
        </dgm:presLayoutVars>
      </dgm:prSet>
      <dgm:spPr/>
    </dgm:pt>
    <dgm:pt modelId="{EF5E97D5-BDED-45B3-8BE3-71490A9F44A5}" type="pres">
      <dgm:prSet presAssocID="{14D28077-C795-4A05-B631-38F8F8AFCB03}" presName="root1" presStyleCnt="0"/>
      <dgm:spPr/>
    </dgm:pt>
    <dgm:pt modelId="{2E09CC3D-7DD2-4A3D-8125-78EA38DC7D6B}" type="pres">
      <dgm:prSet presAssocID="{14D28077-C795-4A05-B631-38F8F8AFCB03}" presName="LevelOneTextNode" presStyleLbl="node0" presStyleIdx="0" presStyleCnt="1">
        <dgm:presLayoutVars>
          <dgm:chPref val="3"/>
        </dgm:presLayoutVars>
      </dgm:prSet>
      <dgm:spPr/>
    </dgm:pt>
    <dgm:pt modelId="{DB43499D-4494-409F-8D8A-99F33F0EB7E5}" type="pres">
      <dgm:prSet presAssocID="{14D28077-C795-4A05-B631-38F8F8AFCB03}" presName="level2hierChild" presStyleCnt="0"/>
      <dgm:spPr/>
    </dgm:pt>
    <dgm:pt modelId="{AAACC985-AAFA-450E-8499-C0A912EBBC4B}" type="pres">
      <dgm:prSet presAssocID="{ECBAEA42-5CD8-446A-982A-1390DB18343F}" presName="conn2-1" presStyleLbl="parChTrans1D2" presStyleIdx="0" presStyleCnt="2"/>
      <dgm:spPr/>
    </dgm:pt>
    <dgm:pt modelId="{A3BA2927-DA96-4647-A580-1786546D9BA1}" type="pres">
      <dgm:prSet presAssocID="{ECBAEA42-5CD8-446A-982A-1390DB18343F}" presName="connTx" presStyleLbl="parChTrans1D2" presStyleIdx="0" presStyleCnt="2"/>
      <dgm:spPr/>
    </dgm:pt>
    <dgm:pt modelId="{AD1AF3B9-5254-4570-A64D-CAF63D2C4434}" type="pres">
      <dgm:prSet presAssocID="{E6227041-26F3-4A4C-B626-9F6F80B0A87D}" presName="root2" presStyleCnt="0"/>
      <dgm:spPr/>
    </dgm:pt>
    <dgm:pt modelId="{A952EA33-1B01-4F0B-B6DC-17214CF588D4}" type="pres">
      <dgm:prSet presAssocID="{E6227041-26F3-4A4C-B626-9F6F80B0A87D}" presName="LevelTwoTextNode" presStyleLbl="node2" presStyleIdx="0" presStyleCnt="2">
        <dgm:presLayoutVars>
          <dgm:chPref val="3"/>
        </dgm:presLayoutVars>
      </dgm:prSet>
      <dgm:spPr/>
    </dgm:pt>
    <dgm:pt modelId="{31603B17-3E22-4483-A209-527CF2B012C4}" type="pres">
      <dgm:prSet presAssocID="{E6227041-26F3-4A4C-B626-9F6F80B0A87D}" presName="level3hierChild" presStyleCnt="0"/>
      <dgm:spPr/>
    </dgm:pt>
    <dgm:pt modelId="{CD7A10A1-4102-4CE6-AAB9-3011C9F9126B}" type="pres">
      <dgm:prSet presAssocID="{173C69CF-5260-4A1A-A3E5-54EA1BE081FD}" presName="conn2-1" presStyleLbl="parChTrans1D2" presStyleIdx="1" presStyleCnt="2"/>
      <dgm:spPr/>
    </dgm:pt>
    <dgm:pt modelId="{4A98247E-9D51-4836-9B10-DC2CCAFDC454}" type="pres">
      <dgm:prSet presAssocID="{173C69CF-5260-4A1A-A3E5-54EA1BE081FD}" presName="connTx" presStyleLbl="parChTrans1D2" presStyleIdx="1" presStyleCnt="2"/>
      <dgm:spPr/>
    </dgm:pt>
    <dgm:pt modelId="{D27CD12E-4DA4-4179-9EAE-33CF32671B5F}" type="pres">
      <dgm:prSet presAssocID="{606A347B-685B-4012-8DC7-CED0BE878CD6}" presName="root2" presStyleCnt="0"/>
      <dgm:spPr/>
    </dgm:pt>
    <dgm:pt modelId="{F769D349-DA22-4BE2-85E2-B74262A7E842}" type="pres">
      <dgm:prSet presAssocID="{606A347B-685B-4012-8DC7-CED0BE878CD6}" presName="LevelTwoTextNode" presStyleLbl="node2" presStyleIdx="1" presStyleCnt="2">
        <dgm:presLayoutVars>
          <dgm:chPref val="3"/>
        </dgm:presLayoutVars>
      </dgm:prSet>
      <dgm:spPr/>
    </dgm:pt>
    <dgm:pt modelId="{8A6C39B8-889F-4C6D-8AEF-3C1B68617103}" type="pres">
      <dgm:prSet presAssocID="{606A347B-685B-4012-8DC7-CED0BE878CD6}" presName="level3hierChild" presStyleCnt="0"/>
      <dgm:spPr/>
    </dgm:pt>
  </dgm:ptLst>
  <dgm:cxnLst>
    <dgm:cxn modelId="{038FD913-7819-4EE4-AE31-5979901253DD}" srcId="{3DE31B74-21A8-4274-849F-281A858631A6}" destId="{14D28077-C795-4A05-B631-38F8F8AFCB03}" srcOrd="0" destOrd="0" parTransId="{0F4C355F-1BAA-4B96-89DD-825807900C1A}" sibTransId="{B1677FD6-5604-4232-BBE3-AF1D18DBCED4}"/>
    <dgm:cxn modelId="{2A916229-55F2-41A9-8A48-B40DA99C99B5}" type="presOf" srcId="{173C69CF-5260-4A1A-A3E5-54EA1BE081FD}" destId="{CD7A10A1-4102-4CE6-AAB9-3011C9F9126B}" srcOrd="0" destOrd="0" presId="urn:microsoft.com/office/officeart/2008/layout/HorizontalMultiLevelHierarchy"/>
    <dgm:cxn modelId="{3DA6F661-A3A1-4E4C-BDA0-A0B1F124C2DC}" srcId="{14D28077-C795-4A05-B631-38F8F8AFCB03}" destId="{606A347B-685B-4012-8DC7-CED0BE878CD6}" srcOrd="1" destOrd="0" parTransId="{173C69CF-5260-4A1A-A3E5-54EA1BE081FD}" sibTransId="{456E8E1B-01AA-474E-9ECD-2862E6CB0461}"/>
    <dgm:cxn modelId="{85462662-28D1-44D2-B33E-264A04EAC164}" type="presOf" srcId="{E6227041-26F3-4A4C-B626-9F6F80B0A87D}" destId="{A952EA33-1B01-4F0B-B6DC-17214CF588D4}" srcOrd="0" destOrd="0" presId="urn:microsoft.com/office/officeart/2008/layout/HorizontalMultiLevelHierarchy"/>
    <dgm:cxn modelId="{AE6BBE67-8011-40B8-8DBC-CFDFF8A4CE05}" type="presOf" srcId="{3DE31B74-21A8-4274-849F-281A858631A6}" destId="{2D172AC8-74B2-4174-ABD3-CAA65F6D4ECF}" srcOrd="0" destOrd="0" presId="urn:microsoft.com/office/officeart/2008/layout/HorizontalMultiLevelHierarchy"/>
    <dgm:cxn modelId="{A7D3AD6E-52C0-41E2-AD42-25EC9C6AB960}" type="presOf" srcId="{606A347B-685B-4012-8DC7-CED0BE878CD6}" destId="{F769D349-DA22-4BE2-85E2-B74262A7E842}" srcOrd="0" destOrd="0" presId="urn:microsoft.com/office/officeart/2008/layout/HorizontalMultiLevelHierarchy"/>
    <dgm:cxn modelId="{B6DDB17A-23DE-4A77-B7DB-0E027BF66944}" type="presOf" srcId="{14D28077-C795-4A05-B631-38F8F8AFCB03}" destId="{2E09CC3D-7DD2-4A3D-8125-78EA38DC7D6B}" srcOrd="0" destOrd="0" presId="urn:microsoft.com/office/officeart/2008/layout/HorizontalMultiLevelHierarchy"/>
    <dgm:cxn modelId="{71D05B99-AD52-4E5C-8FE3-F88DDDC7C75D}" type="presOf" srcId="{ECBAEA42-5CD8-446A-982A-1390DB18343F}" destId="{A3BA2927-DA96-4647-A580-1786546D9BA1}" srcOrd="1" destOrd="0" presId="urn:microsoft.com/office/officeart/2008/layout/HorizontalMultiLevelHierarchy"/>
    <dgm:cxn modelId="{4A04A9CE-0239-4762-98AD-5D5E05E5EDCF}" srcId="{14D28077-C795-4A05-B631-38F8F8AFCB03}" destId="{E6227041-26F3-4A4C-B626-9F6F80B0A87D}" srcOrd="0" destOrd="0" parTransId="{ECBAEA42-5CD8-446A-982A-1390DB18343F}" sibTransId="{AE59A4A1-4C21-48CA-AF4E-81A790617842}"/>
    <dgm:cxn modelId="{7B9701D5-76F5-4127-9182-A29A62D66BB2}" type="presOf" srcId="{173C69CF-5260-4A1A-A3E5-54EA1BE081FD}" destId="{4A98247E-9D51-4836-9B10-DC2CCAFDC454}" srcOrd="1" destOrd="0" presId="urn:microsoft.com/office/officeart/2008/layout/HorizontalMultiLevelHierarchy"/>
    <dgm:cxn modelId="{7DAFF3F0-B784-4D68-9854-4954657D9D0E}" type="presOf" srcId="{ECBAEA42-5CD8-446A-982A-1390DB18343F}" destId="{AAACC985-AAFA-450E-8499-C0A912EBBC4B}" srcOrd="0" destOrd="0" presId="urn:microsoft.com/office/officeart/2008/layout/HorizontalMultiLevelHierarchy"/>
    <dgm:cxn modelId="{FE10B7BE-6B97-4480-BD9F-29ECAE8A3EA8}" type="presParOf" srcId="{2D172AC8-74B2-4174-ABD3-CAA65F6D4ECF}" destId="{EF5E97D5-BDED-45B3-8BE3-71490A9F44A5}" srcOrd="0" destOrd="0" presId="urn:microsoft.com/office/officeart/2008/layout/HorizontalMultiLevelHierarchy"/>
    <dgm:cxn modelId="{87B11B99-EB4B-4FD5-8A30-622CEC963834}" type="presParOf" srcId="{EF5E97D5-BDED-45B3-8BE3-71490A9F44A5}" destId="{2E09CC3D-7DD2-4A3D-8125-78EA38DC7D6B}" srcOrd="0" destOrd="0" presId="urn:microsoft.com/office/officeart/2008/layout/HorizontalMultiLevelHierarchy"/>
    <dgm:cxn modelId="{7768AD40-4EFA-4654-B196-2522CCD8E68D}" type="presParOf" srcId="{EF5E97D5-BDED-45B3-8BE3-71490A9F44A5}" destId="{DB43499D-4494-409F-8D8A-99F33F0EB7E5}" srcOrd="1" destOrd="0" presId="urn:microsoft.com/office/officeart/2008/layout/HorizontalMultiLevelHierarchy"/>
    <dgm:cxn modelId="{63FCF96F-F8B4-4E74-B50D-74B7426D4C7F}" type="presParOf" srcId="{DB43499D-4494-409F-8D8A-99F33F0EB7E5}" destId="{AAACC985-AAFA-450E-8499-C0A912EBBC4B}" srcOrd="0" destOrd="0" presId="urn:microsoft.com/office/officeart/2008/layout/HorizontalMultiLevelHierarchy"/>
    <dgm:cxn modelId="{5F2A68EC-D206-45E1-802B-20CC1C50DD99}" type="presParOf" srcId="{AAACC985-AAFA-450E-8499-C0A912EBBC4B}" destId="{A3BA2927-DA96-4647-A580-1786546D9BA1}" srcOrd="0" destOrd="0" presId="urn:microsoft.com/office/officeart/2008/layout/HorizontalMultiLevelHierarchy"/>
    <dgm:cxn modelId="{EDD6E896-D0A2-400E-B6FF-031E0E6AF9E0}" type="presParOf" srcId="{DB43499D-4494-409F-8D8A-99F33F0EB7E5}" destId="{AD1AF3B9-5254-4570-A64D-CAF63D2C4434}" srcOrd="1" destOrd="0" presId="urn:microsoft.com/office/officeart/2008/layout/HorizontalMultiLevelHierarchy"/>
    <dgm:cxn modelId="{66B22016-2C47-41EE-84C5-84703F8D4B8B}" type="presParOf" srcId="{AD1AF3B9-5254-4570-A64D-CAF63D2C4434}" destId="{A952EA33-1B01-4F0B-B6DC-17214CF588D4}" srcOrd="0" destOrd="0" presId="urn:microsoft.com/office/officeart/2008/layout/HorizontalMultiLevelHierarchy"/>
    <dgm:cxn modelId="{08D1CBF0-D30E-4199-B47C-82A7EE069A88}" type="presParOf" srcId="{AD1AF3B9-5254-4570-A64D-CAF63D2C4434}" destId="{31603B17-3E22-4483-A209-527CF2B012C4}" srcOrd="1" destOrd="0" presId="urn:microsoft.com/office/officeart/2008/layout/HorizontalMultiLevelHierarchy"/>
    <dgm:cxn modelId="{407EB1C2-F5AD-48E5-96D8-8CFA7161B3F0}" type="presParOf" srcId="{DB43499D-4494-409F-8D8A-99F33F0EB7E5}" destId="{CD7A10A1-4102-4CE6-AAB9-3011C9F9126B}" srcOrd="2" destOrd="0" presId="urn:microsoft.com/office/officeart/2008/layout/HorizontalMultiLevelHierarchy"/>
    <dgm:cxn modelId="{16C7BD15-E99D-45C6-AB4D-42D95B58A8CA}" type="presParOf" srcId="{CD7A10A1-4102-4CE6-AAB9-3011C9F9126B}" destId="{4A98247E-9D51-4836-9B10-DC2CCAFDC454}" srcOrd="0" destOrd="0" presId="urn:microsoft.com/office/officeart/2008/layout/HorizontalMultiLevelHierarchy"/>
    <dgm:cxn modelId="{9C3675C0-2B6E-45FC-8384-B0DD79060328}" type="presParOf" srcId="{DB43499D-4494-409F-8D8A-99F33F0EB7E5}" destId="{D27CD12E-4DA4-4179-9EAE-33CF32671B5F}" srcOrd="3" destOrd="0" presId="urn:microsoft.com/office/officeart/2008/layout/HorizontalMultiLevelHierarchy"/>
    <dgm:cxn modelId="{933505C8-E4AA-4F19-93A1-C849FF4252C6}" type="presParOf" srcId="{D27CD12E-4DA4-4179-9EAE-33CF32671B5F}" destId="{F769D349-DA22-4BE2-85E2-B74262A7E842}" srcOrd="0" destOrd="0" presId="urn:microsoft.com/office/officeart/2008/layout/HorizontalMultiLevelHierarchy"/>
    <dgm:cxn modelId="{0F4C7F8F-D792-455B-A93C-53644F806EBC}" type="presParOf" srcId="{D27CD12E-4DA4-4179-9EAE-33CF32671B5F}" destId="{8A6C39B8-889F-4C6D-8AEF-3C1B68617103}"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9A5D0-80D0-45B4-A77E-C68A5ADED522}"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l-GR"/>
        </a:p>
      </dgm:t>
    </dgm:pt>
    <dgm:pt modelId="{EAAFBEB7-7C2A-42DC-BDDD-55CCDB482FF6}">
      <dgm:prSet phldrT="[Κείμενο]"/>
      <dgm:spPr/>
      <dgm:t>
        <a:bodyPr/>
        <a:lstStyle/>
        <a:p>
          <a:r>
            <a:rPr lang="el-GR" dirty="0"/>
            <a:t>Σωματικά υγιείς είμαστε, όταν…</a:t>
          </a:r>
        </a:p>
      </dgm:t>
    </dgm:pt>
    <dgm:pt modelId="{716FE925-2C81-4DA1-929A-B3C2F4AB600D}" type="parTrans" cxnId="{927E3FC3-700E-4A7E-AFC6-03590D7B6CC9}">
      <dgm:prSet/>
      <dgm:spPr/>
      <dgm:t>
        <a:bodyPr/>
        <a:lstStyle/>
        <a:p>
          <a:endParaRPr lang="el-GR"/>
        </a:p>
      </dgm:t>
    </dgm:pt>
    <dgm:pt modelId="{B6DBE283-B78A-424A-A2EB-2D7638F8B11D}" type="sibTrans" cxnId="{927E3FC3-700E-4A7E-AFC6-03590D7B6CC9}">
      <dgm:prSet/>
      <dgm:spPr/>
      <dgm:t>
        <a:bodyPr/>
        <a:lstStyle/>
        <a:p>
          <a:endParaRPr lang="el-GR"/>
        </a:p>
      </dgm:t>
    </dgm:pt>
    <dgm:pt modelId="{FD44EC58-04F6-4A58-B0E9-B73424F852FC}">
      <dgm:prSet phldrT="[Κείμενο]"/>
      <dgm:spPr/>
      <dgm:t>
        <a:bodyPr/>
        <a:lstStyle/>
        <a:p>
          <a:r>
            <a:rPr lang="el-GR" dirty="0"/>
            <a:t>Τρεφόμαστε σωστά.</a:t>
          </a:r>
        </a:p>
      </dgm:t>
    </dgm:pt>
    <dgm:pt modelId="{9A114E75-F504-4E8A-9FFE-D59D785E3CF8}" type="parTrans" cxnId="{0867643F-91ED-4922-9554-94BE75333E7F}">
      <dgm:prSet/>
      <dgm:spPr/>
      <dgm:t>
        <a:bodyPr/>
        <a:lstStyle/>
        <a:p>
          <a:endParaRPr lang="el-GR"/>
        </a:p>
      </dgm:t>
    </dgm:pt>
    <dgm:pt modelId="{9C72D723-31F3-48CE-9AF6-CA9BBE7FECC3}" type="sibTrans" cxnId="{0867643F-91ED-4922-9554-94BE75333E7F}">
      <dgm:prSet/>
      <dgm:spPr/>
      <dgm:t>
        <a:bodyPr/>
        <a:lstStyle/>
        <a:p>
          <a:endParaRPr lang="el-GR"/>
        </a:p>
      </dgm:t>
    </dgm:pt>
    <dgm:pt modelId="{8A0D1A1E-2552-48F5-8DC9-27CAA9A35C6C}">
      <dgm:prSet phldrT="[Κείμενο]"/>
      <dgm:spPr/>
      <dgm:t>
        <a:bodyPr/>
        <a:lstStyle/>
        <a:p>
          <a:r>
            <a:rPr lang="el-GR" dirty="0"/>
            <a:t>Ξεκουραζόμαστε.</a:t>
          </a:r>
        </a:p>
      </dgm:t>
    </dgm:pt>
    <dgm:pt modelId="{74D69707-DE8C-4460-AA9A-9A31E2C2C128}" type="parTrans" cxnId="{C233734E-C2E5-4145-BC06-AD800DEA7FB7}">
      <dgm:prSet/>
      <dgm:spPr/>
      <dgm:t>
        <a:bodyPr/>
        <a:lstStyle/>
        <a:p>
          <a:endParaRPr lang="el-GR"/>
        </a:p>
      </dgm:t>
    </dgm:pt>
    <dgm:pt modelId="{28D57B80-D82C-46B9-A72C-BF3B647187A2}" type="sibTrans" cxnId="{C233734E-C2E5-4145-BC06-AD800DEA7FB7}">
      <dgm:prSet/>
      <dgm:spPr/>
      <dgm:t>
        <a:bodyPr/>
        <a:lstStyle/>
        <a:p>
          <a:endParaRPr lang="el-GR"/>
        </a:p>
      </dgm:t>
    </dgm:pt>
    <dgm:pt modelId="{413D8E27-711D-4D00-A829-478C4B5ADB9A}">
      <dgm:prSet phldrT="[Κείμενο]"/>
      <dgm:spPr/>
      <dgm:t>
        <a:bodyPr/>
        <a:lstStyle/>
        <a:p>
          <a:r>
            <a:rPr lang="el-GR" dirty="0"/>
            <a:t>Αθλούμαστε.</a:t>
          </a:r>
        </a:p>
      </dgm:t>
    </dgm:pt>
    <dgm:pt modelId="{DAAC030B-EBAB-46BB-B592-BFD01314C2BE}" type="parTrans" cxnId="{08C27D00-05B1-4BCF-8EF5-86D86961B4D4}">
      <dgm:prSet/>
      <dgm:spPr/>
      <dgm:t>
        <a:bodyPr/>
        <a:lstStyle/>
        <a:p>
          <a:endParaRPr lang="el-GR"/>
        </a:p>
      </dgm:t>
    </dgm:pt>
    <dgm:pt modelId="{089BA443-C2CE-4F8D-B01F-7CE7C906478B}" type="sibTrans" cxnId="{08C27D00-05B1-4BCF-8EF5-86D86961B4D4}">
      <dgm:prSet/>
      <dgm:spPr/>
      <dgm:t>
        <a:bodyPr/>
        <a:lstStyle/>
        <a:p>
          <a:endParaRPr lang="el-GR"/>
        </a:p>
      </dgm:t>
    </dgm:pt>
    <dgm:pt modelId="{E4B9C1BD-8E25-4175-853E-7F5689E62693}">
      <dgm:prSet/>
      <dgm:spPr/>
      <dgm:t>
        <a:bodyPr/>
        <a:lstStyle/>
        <a:p>
          <a:r>
            <a:rPr lang="el-GR" dirty="0"/>
            <a:t>Κάνουμε ιατρικές εξετάσεις συχνά.</a:t>
          </a:r>
        </a:p>
      </dgm:t>
    </dgm:pt>
    <dgm:pt modelId="{976601A0-29CC-4316-A02F-B56AD8FBE1F3}" type="parTrans" cxnId="{95A33FE0-748C-45A4-ACE3-721AC17E9751}">
      <dgm:prSet/>
      <dgm:spPr/>
      <dgm:t>
        <a:bodyPr/>
        <a:lstStyle/>
        <a:p>
          <a:endParaRPr lang="el-GR"/>
        </a:p>
      </dgm:t>
    </dgm:pt>
    <dgm:pt modelId="{0CC67844-298A-4519-A03B-69E03302ED4C}" type="sibTrans" cxnId="{95A33FE0-748C-45A4-ACE3-721AC17E9751}">
      <dgm:prSet/>
      <dgm:spPr/>
      <dgm:t>
        <a:bodyPr/>
        <a:lstStyle/>
        <a:p>
          <a:endParaRPr lang="el-GR"/>
        </a:p>
      </dgm:t>
    </dgm:pt>
    <dgm:pt modelId="{D067983F-80CD-4C9A-9079-FF55A1D677A6}">
      <dgm:prSet/>
      <dgm:spPr/>
      <dgm:t>
        <a:bodyPr/>
        <a:lstStyle/>
        <a:p>
          <a:r>
            <a:rPr lang="el-GR" dirty="0"/>
            <a:t>Προστατευόμαστε από πιθανούς κινδύνους.</a:t>
          </a:r>
        </a:p>
      </dgm:t>
    </dgm:pt>
    <dgm:pt modelId="{77D17100-AF12-4F23-A48C-D5E7B743419B}" type="parTrans" cxnId="{B6868244-0D6F-4A72-9C62-B655F8C2AE3A}">
      <dgm:prSet/>
      <dgm:spPr/>
      <dgm:t>
        <a:bodyPr/>
        <a:lstStyle/>
        <a:p>
          <a:endParaRPr lang="el-GR"/>
        </a:p>
      </dgm:t>
    </dgm:pt>
    <dgm:pt modelId="{11F97BE0-F132-4458-BAE6-8EE2F4D45FBF}" type="sibTrans" cxnId="{B6868244-0D6F-4A72-9C62-B655F8C2AE3A}">
      <dgm:prSet/>
      <dgm:spPr/>
      <dgm:t>
        <a:bodyPr/>
        <a:lstStyle/>
        <a:p>
          <a:endParaRPr lang="el-GR"/>
        </a:p>
      </dgm:t>
    </dgm:pt>
    <dgm:pt modelId="{62891326-E82B-4022-97B8-9F2C1D1AEC7F}" type="pres">
      <dgm:prSet presAssocID="{0AB9A5D0-80D0-45B4-A77E-C68A5ADED522}" presName="composite" presStyleCnt="0">
        <dgm:presLayoutVars>
          <dgm:chMax val="1"/>
          <dgm:dir/>
          <dgm:resizeHandles val="exact"/>
        </dgm:presLayoutVars>
      </dgm:prSet>
      <dgm:spPr/>
    </dgm:pt>
    <dgm:pt modelId="{D2213E00-56E4-4DFB-98D2-282891C262CE}" type="pres">
      <dgm:prSet presAssocID="{EAAFBEB7-7C2A-42DC-BDDD-55CCDB482FF6}" presName="roof" presStyleLbl="dkBgShp" presStyleIdx="0" presStyleCnt="2" custLinFactNeighborY="-56490"/>
      <dgm:spPr/>
    </dgm:pt>
    <dgm:pt modelId="{DFB211F8-861A-4508-AC92-17647BCC04F4}" type="pres">
      <dgm:prSet presAssocID="{EAAFBEB7-7C2A-42DC-BDDD-55CCDB482FF6}" presName="pillars" presStyleCnt="0"/>
      <dgm:spPr/>
    </dgm:pt>
    <dgm:pt modelId="{319F0889-4BDE-4BF6-B26F-A8FB4765349E}" type="pres">
      <dgm:prSet presAssocID="{EAAFBEB7-7C2A-42DC-BDDD-55CCDB482FF6}" presName="pillar1" presStyleLbl="node1" presStyleIdx="0" presStyleCnt="5">
        <dgm:presLayoutVars>
          <dgm:bulletEnabled val="1"/>
        </dgm:presLayoutVars>
      </dgm:prSet>
      <dgm:spPr/>
    </dgm:pt>
    <dgm:pt modelId="{4B5719C0-49F3-46F1-B137-F5E77EF39708}" type="pres">
      <dgm:prSet presAssocID="{8A0D1A1E-2552-48F5-8DC9-27CAA9A35C6C}" presName="pillarX" presStyleLbl="node1" presStyleIdx="1" presStyleCnt="5">
        <dgm:presLayoutVars>
          <dgm:bulletEnabled val="1"/>
        </dgm:presLayoutVars>
      </dgm:prSet>
      <dgm:spPr/>
    </dgm:pt>
    <dgm:pt modelId="{C83F7AC6-DD8C-4F8C-ADB4-176FF949AA40}" type="pres">
      <dgm:prSet presAssocID="{413D8E27-711D-4D00-A829-478C4B5ADB9A}" presName="pillarX" presStyleLbl="node1" presStyleIdx="2" presStyleCnt="5">
        <dgm:presLayoutVars>
          <dgm:bulletEnabled val="1"/>
        </dgm:presLayoutVars>
      </dgm:prSet>
      <dgm:spPr/>
    </dgm:pt>
    <dgm:pt modelId="{C420A73E-D878-4EFA-AE1E-1BD99F1D6FFC}" type="pres">
      <dgm:prSet presAssocID="{E4B9C1BD-8E25-4175-853E-7F5689E62693}" presName="pillarX" presStyleLbl="node1" presStyleIdx="3" presStyleCnt="5">
        <dgm:presLayoutVars>
          <dgm:bulletEnabled val="1"/>
        </dgm:presLayoutVars>
      </dgm:prSet>
      <dgm:spPr/>
    </dgm:pt>
    <dgm:pt modelId="{E126CD68-C8F0-4832-A1AD-88F3A96D4E51}" type="pres">
      <dgm:prSet presAssocID="{D067983F-80CD-4C9A-9079-FF55A1D677A6}" presName="pillarX" presStyleLbl="node1" presStyleIdx="4" presStyleCnt="5">
        <dgm:presLayoutVars>
          <dgm:bulletEnabled val="1"/>
        </dgm:presLayoutVars>
      </dgm:prSet>
      <dgm:spPr/>
    </dgm:pt>
    <dgm:pt modelId="{96CA9CFE-1612-4628-B4A9-52497FE8E540}" type="pres">
      <dgm:prSet presAssocID="{EAAFBEB7-7C2A-42DC-BDDD-55CCDB482FF6}" presName="base" presStyleLbl="dkBgShp" presStyleIdx="1" presStyleCnt="2"/>
      <dgm:spPr/>
    </dgm:pt>
  </dgm:ptLst>
  <dgm:cxnLst>
    <dgm:cxn modelId="{08C27D00-05B1-4BCF-8EF5-86D86961B4D4}" srcId="{EAAFBEB7-7C2A-42DC-BDDD-55CCDB482FF6}" destId="{413D8E27-711D-4D00-A829-478C4B5ADB9A}" srcOrd="2" destOrd="0" parTransId="{DAAC030B-EBAB-46BB-B592-BFD01314C2BE}" sibTransId="{089BA443-C2CE-4F8D-B01F-7CE7C906478B}"/>
    <dgm:cxn modelId="{0867643F-91ED-4922-9554-94BE75333E7F}" srcId="{EAAFBEB7-7C2A-42DC-BDDD-55CCDB482FF6}" destId="{FD44EC58-04F6-4A58-B0E9-B73424F852FC}" srcOrd="0" destOrd="0" parTransId="{9A114E75-F504-4E8A-9FFE-D59D785E3CF8}" sibTransId="{9C72D723-31F3-48CE-9AF6-CA9BBE7FECC3}"/>
    <dgm:cxn modelId="{92965C41-D1BC-42A9-A907-D0FA77B59B7D}" type="presOf" srcId="{FD44EC58-04F6-4A58-B0E9-B73424F852FC}" destId="{319F0889-4BDE-4BF6-B26F-A8FB4765349E}" srcOrd="0" destOrd="0" presId="urn:microsoft.com/office/officeart/2005/8/layout/hList3"/>
    <dgm:cxn modelId="{B6868244-0D6F-4A72-9C62-B655F8C2AE3A}" srcId="{EAAFBEB7-7C2A-42DC-BDDD-55CCDB482FF6}" destId="{D067983F-80CD-4C9A-9079-FF55A1D677A6}" srcOrd="4" destOrd="0" parTransId="{77D17100-AF12-4F23-A48C-D5E7B743419B}" sibTransId="{11F97BE0-F132-4458-BAE6-8EE2F4D45FBF}"/>
    <dgm:cxn modelId="{19714B45-46A8-478E-A0D6-3566E1123D20}" type="presOf" srcId="{0AB9A5D0-80D0-45B4-A77E-C68A5ADED522}" destId="{62891326-E82B-4022-97B8-9F2C1D1AEC7F}" srcOrd="0" destOrd="0" presId="urn:microsoft.com/office/officeart/2005/8/layout/hList3"/>
    <dgm:cxn modelId="{C233734E-C2E5-4145-BC06-AD800DEA7FB7}" srcId="{EAAFBEB7-7C2A-42DC-BDDD-55CCDB482FF6}" destId="{8A0D1A1E-2552-48F5-8DC9-27CAA9A35C6C}" srcOrd="1" destOrd="0" parTransId="{74D69707-DE8C-4460-AA9A-9A31E2C2C128}" sibTransId="{28D57B80-D82C-46B9-A72C-BF3B647187A2}"/>
    <dgm:cxn modelId="{19777C8D-BC3B-4957-9DD2-A8A430808599}" type="presOf" srcId="{D067983F-80CD-4C9A-9079-FF55A1D677A6}" destId="{E126CD68-C8F0-4832-A1AD-88F3A96D4E51}" srcOrd="0" destOrd="0" presId="urn:microsoft.com/office/officeart/2005/8/layout/hList3"/>
    <dgm:cxn modelId="{02E4708E-254A-48F1-8FF0-12FB25E7341F}" type="presOf" srcId="{413D8E27-711D-4D00-A829-478C4B5ADB9A}" destId="{C83F7AC6-DD8C-4F8C-ADB4-176FF949AA40}" srcOrd="0" destOrd="0" presId="urn:microsoft.com/office/officeart/2005/8/layout/hList3"/>
    <dgm:cxn modelId="{7197ECA1-9335-4F85-A368-B2555000FA05}" type="presOf" srcId="{E4B9C1BD-8E25-4175-853E-7F5689E62693}" destId="{C420A73E-D878-4EFA-AE1E-1BD99F1D6FFC}" srcOrd="0" destOrd="0" presId="urn:microsoft.com/office/officeart/2005/8/layout/hList3"/>
    <dgm:cxn modelId="{927E3FC3-700E-4A7E-AFC6-03590D7B6CC9}" srcId="{0AB9A5D0-80D0-45B4-A77E-C68A5ADED522}" destId="{EAAFBEB7-7C2A-42DC-BDDD-55CCDB482FF6}" srcOrd="0" destOrd="0" parTransId="{716FE925-2C81-4DA1-929A-B3C2F4AB600D}" sibTransId="{B6DBE283-B78A-424A-A2EB-2D7638F8B11D}"/>
    <dgm:cxn modelId="{F7CA52C5-0B76-4A6F-B920-5CD87B33E9D5}" type="presOf" srcId="{EAAFBEB7-7C2A-42DC-BDDD-55CCDB482FF6}" destId="{D2213E00-56E4-4DFB-98D2-282891C262CE}" srcOrd="0" destOrd="0" presId="urn:microsoft.com/office/officeart/2005/8/layout/hList3"/>
    <dgm:cxn modelId="{95A33FE0-748C-45A4-ACE3-721AC17E9751}" srcId="{EAAFBEB7-7C2A-42DC-BDDD-55CCDB482FF6}" destId="{E4B9C1BD-8E25-4175-853E-7F5689E62693}" srcOrd="3" destOrd="0" parTransId="{976601A0-29CC-4316-A02F-B56AD8FBE1F3}" sibTransId="{0CC67844-298A-4519-A03B-69E03302ED4C}"/>
    <dgm:cxn modelId="{F975E1FB-9E8D-44FD-8148-73D2D6747747}" type="presOf" srcId="{8A0D1A1E-2552-48F5-8DC9-27CAA9A35C6C}" destId="{4B5719C0-49F3-46F1-B137-F5E77EF39708}" srcOrd="0" destOrd="0" presId="urn:microsoft.com/office/officeart/2005/8/layout/hList3"/>
    <dgm:cxn modelId="{6AFCDDB9-28BD-4842-998A-0E7E9AAB6F20}" type="presParOf" srcId="{62891326-E82B-4022-97B8-9F2C1D1AEC7F}" destId="{D2213E00-56E4-4DFB-98D2-282891C262CE}" srcOrd="0" destOrd="0" presId="urn:microsoft.com/office/officeart/2005/8/layout/hList3"/>
    <dgm:cxn modelId="{F2DA47CE-5F25-435C-BD9A-1BBA97EA1FCF}" type="presParOf" srcId="{62891326-E82B-4022-97B8-9F2C1D1AEC7F}" destId="{DFB211F8-861A-4508-AC92-17647BCC04F4}" srcOrd="1" destOrd="0" presId="urn:microsoft.com/office/officeart/2005/8/layout/hList3"/>
    <dgm:cxn modelId="{D36C1103-1869-4B2A-9939-8AE30DC06450}" type="presParOf" srcId="{DFB211F8-861A-4508-AC92-17647BCC04F4}" destId="{319F0889-4BDE-4BF6-B26F-A8FB4765349E}" srcOrd="0" destOrd="0" presId="urn:microsoft.com/office/officeart/2005/8/layout/hList3"/>
    <dgm:cxn modelId="{ED93058A-3922-451A-ACDC-9993DAA60247}" type="presParOf" srcId="{DFB211F8-861A-4508-AC92-17647BCC04F4}" destId="{4B5719C0-49F3-46F1-B137-F5E77EF39708}" srcOrd="1" destOrd="0" presId="urn:microsoft.com/office/officeart/2005/8/layout/hList3"/>
    <dgm:cxn modelId="{8E12BA8C-C759-4428-8B48-CA419095CE73}" type="presParOf" srcId="{DFB211F8-861A-4508-AC92-17647BCC04F4}" destId="{C83F7AC6-DD8C-4F8C-ADB4-176FF949AA40}" srcOrd="2" destOrd="0" presId="urn:microsoft.com/office/officeart/2005/8/layout/hList3"/>
    <dgm:cxn modelId="{3D5450FD-D6B5-492D-A57F-D355D013BB45}" type="presParOf" srcId="{DFB211F8-861A-4508-AC92-17647BCC04F4}" destId="{C420A73E-D878-4EFA-AE1E-1BD99F1D6FFC}" srcOrd="3" destOrd="0" presId="urn:microsoft.com/office/officeart/2005/8/layout/hList3"/>
    <dgm:cxn modelId="{9FA70A02-A685-4485-8057-30E165A94204}" type="presParOf" srcId="{DFB211F8-861A-4508-AC92-17647BCC04F4}" destId="{E126CD68-C8F0-4832-A1AD-88F3A96D4E51}" srcOrd="4" destOrd="0" presId="urn:microsoft.com/office/officeart/2005/8/layout/hList3"/>
    <dgm:cxn modelId="{DC2D4ACB-1898-4644-A3E3-4597DD205D13}" type="presParOf" srcId="{62891326-E82B-4022-97B8-9F2C1D1AEC7F}" destId="{96CA9CFE-1612-4628-B4A9-52497FE8E54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B9A5D0-80D0-45B4-A77E-C68A5ADED522}"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l-GR"/>
        </a:p>
      </dgm:t>
    </dgm:pt>
    <dgm:pt modelId="{EAAFBEB7-7C2A-42DC-BDDD-55CCDB482FF6}">
      <dgm:prSet phldrT="[Κείμενο]"/>
      <dgm:spPr/>
      <dgm:t>
        <a:bodyPr/>
        <a:lstStyle/>
        <a:p>
          <a:r>
            <a:rPr lang="el-GR" dirty="0"/>
            <a:t>Ψυχικά υγιείς είμαστε, όταν…</a:t>
          </a:r>
        </a:p>
      </dgm:t>
    </dgm:pt>
    <dgm:pt modelId="{716FE925-2C81-4DA1-929A-B3C2F4AB600D}" type="parTrans" cxnId="{927E3FC3-700E-4A7E-AFC6-03590D7B6CC9}">
      <dgm:prSet/>
      <dgm:spPr/>
      <dgm:t>
        <a:bodyPr/>
        <a:lstStyle/>
        <a:p>
          <a:endParaRPr lang="el-GR"/>
        </a:p>
      </dgm:t>
    </dgm:pt>
    <dgm:pt modelId="{B6DBE283-B78A-424A-A2EB-2D7638F8B11D}" type="sibTrans" cxnId="{927E3FC3-700E-4A7E-AFC6-03590D7B6CC9}">
      <dgm:prSet/>
      <dgm:spPr/>
      <dgm:t>
        <a:bodyPr/>
        <a:lstStyle/>
        <a:p>
          <a:endParaRPr lang="el-GR"/>
        </a:p>
      </dgm:t>
    </dgm:pt>
    <dgm:pt modelId="{FD44EC58-04F6-4A58-B0E9-B73424F852FC}">
      <dgm:prSet phldrT="[Κείμενο]"/>
      <dgm:spPr/>
      <dgm:t>
        <a:bodyPr/>
        <a:lstStyle/>
        <a:p>
          <a:r>
            <a:rPr lang="el-GR" dirty="0"/>
            <a:t>Αναγνωρίζουμε τα συναισθήματά μας και μιλάμε γι’ αυτά.</a:t>
          </a:r>
        </a:p>
      </dgm:t>
    </dgm:pt>
    <dgm:pt modelId="{9A114E75-F504-4E8A-9FFE-D59D785E3CF8}" type="parTrans" cxnId="{0867643F-91ED-4922-9554-94BE75333E7F}">
      <dgm:prSet/>
      <dgm:spPr/>
      <dgm:t>
        <a:bodyPr/>
        <a:lstStyle/>
        <a:p>
          <a:endParaRPr lang="el-GR"/>
        </a:p>
      </dgm:t>
    </dgm:pt>
    <dgm:pt modelId="{9C72D723-31F3-48CE-9AF6-CA9BBE7FECC3}" type="sibTrans" cxnId="{0867643F-91ED-4922-9554-94BE75333E7F}">
      <dgm:prSet/>
      <dgm:spPr/>
      <dgm:t>
        <a:bodyPr/>
        <a:lstStyle/>
        <a:p>
          <a:endParaRPr lang="el-GR"/>
        </a:p>
      </dgm:t>
    </dgm:pt>
    <dgm:pt modelId="{8A0D1A1E-2552-48F5-8DC9-27CAA9A35C6C}">
      <dgm:prSet phldrT="[Κείμενο]"/>
      <dgm:spPr/>
      <dgm:t>
        <a:bodyPr/>
        <a:lstStyle/>
        <a:p>
          <a:r>
            <a:rPr lang="el-GR" dirty="0"/>
            <a:t>Καταλαβαίνουμε τα συναισθήματα των άλλων.</a:t>
          </a:r>
        </a:p>
      </dgm:t>
    </dgm:pt>
    <dgm:pt modelId="{74D69707-DE8C-4460-AA9A-9A31E2C2C128}" type="parTrans" cxnId="{C233734E-C2E5-4145-BC06-AD800DEA7FB7}">
      <dgm:prSet/>
      <dgm:spPr/>
      <dgm:t>
        <a:bodyPr/>
        <a:lstStyle/>
        <a:p>
          <a:endParaRPr lang="el-GR"/>
        </a:p>
      </dgm:t>
    </dgm:pt>
    <dgm:pt modelId="{28D57B80-D82C-46B9-A72C-BF3B647187A2}" type="sibTrans" cxnId="{C233734E-C2E5-4145-BC06-AD800DEA7FB7}">
      <dgm:prSet/>
      <dgm:spPr/>
      <dgm:t>
        <a:bodyPr/>
        <a:lstStyle/>
        <a:p>
          <a:endParaRPr lang="el-GR"/>
        </a:p>
      </dgm:t>
    </dgm:pt>
    <dgm:pt modelId="{413D8E27-711D-4D00-A829-478C4B5ADB9A}">
      <dgm:prSet phldrT="[Κείμενο]"/>
      <dgm:spPr/>
      <dgm:t>
        <a:bodyPr/>
        <a:lstStyle/>
        <a:p>
          <a:r>
            <a:rPr lang="el-GR" dirty="0"/>
            <a:t>Αντιμετωπίζουμε με επιτυχία τις δυσκολίες. Δημιουργούμε.</a:t>
          </a:r>
        </a:p>
      </dgm:t>
    </dgm:pt>
    <dgm:pt modelId="{DAAC030B-EBAB-46BB-B592-BFD01314C2BE}" type="parTrans" cxnId="{08C27D00-05B1-4BCF-8EF5-86D86961B4D4}">
      <dgm:prSet/>
      <dgm:spPr/>
      <dgm:t>
        <a:bodyPr/>
        <a:lstStyle/>
        <a:p>
          <a:endParaRPr lang="el-GR"/>
        </a:p>
      </dgm:t>
    </dgm:pt>
    <dgm:pt modelId="{089BA443-C2CE-4F8D-B01F-7CE7C906478B}" type="sibTrans" cxnId="{08C27D00-05B1-4BCF-8EF5-86D86961B4D4}">
      <dgm:prSet/>
      <dgm:spPr/>
      <dgm:t>
        <a:bodyPr/>
        <a:lstStyle/>
        <a:p>
          <a:endParaRPr lang="el-GR"/>
        </a:p>
      </dgm:t>
    </dgm:pt>
    <dgm:pt modelId="{E4B9C1BD-8E25-4175-853E-7F5689E62693}">
      <dgm:prSet/>
      <dgm:spPr/>
      <dgm:t>
        <a:bodyPr/>
        <a:lstStyle/>
        <a:p>
          <a:r>
            <a:rPr lang="el-GR" dirty="0"/>
            <a:t>Αισθανόμαστε ευτυχισμένοι με τις σχέσεις μας.</a:t>
          </a:r>
        </a:p>
      </dgm:t>
    </dgm:pt>
    <dgm:pt modelId="{976601A0-29CC-4316-A02F-B56AD8FBE1F3}" type="parTrans" cxnId="{95A33FE0-748C-45A4-ACE3-721AC17E9751}">
      <dgm:prSet/>
      <dgm:spPr/>
      <dgm:t>
        <a:bodyPr/>
        <a:lstStyle/>
        <a:p>
          <a:endParaRPr lang="el-GR"/>
        </a:p>
      </dgm:t>
    </dgm:pt>
    <dgm:pt modelId="{0CC67844-298A-4519-A03B-69E03302ED4C}" type="sibTrans" cxnId="{95A33FE0-748C-45A4-ACE3-721AC17E9751}">
      <dgm:prSet/>
      <dgm:spPr/>
      <dgm:t>
        <a:bodyPr/>
        <a:lstStyle/>
        <a:p>
          <a:endParaRPr lang="el-GR"/>
        </a:p>
      </dgm:t>
    </dgm:pt>
    <dgm:pt modelId="{D067983F-80CD-4C9A-9079-FF55A1D677A6}">
      <dgm:prSet/>
      <dgm:spPr/>
      <dgm:t>
        <a:bodyPr/>
        <a:lstStyle/>
        <a:p>
          <a:r>
            <a:rPr lang="el-GR" dirty="0"/>
            <a:t>Σεβόμαστε τον εαυτό μας και τους άλλους. Είμαστε κοινωνικοί.</a:t>
          </a:r>
        </a:p>
      </dgm:t>
    </dgm:pt>
    <dgm:pt modelId="{77D17100-AF12-4F23-A48C-D5E7B743419B}" type="parTrans" cxnId="{B6868244-0D6F-4A72-9C62-B655F8C2AE3A}">
      <dgm:prSet/>
      <dgm:spPr/>
      <dgm:t>
        <a:bodyPr/>
        <a:lstStyle/>
        <a:p>
          <a:endParaRPr lang="el-GR"/>
        </a:p>
      </dgm:t>
    </dgm:pt>
    <dgm:pt modelId="{11F97BE0-F132-4458-BAE6-8EE2F4D45FBF}" type="sibTrans" cxnId="{B6868244-0D6F-4A72-9C62-B655F8C2AE3A}">
      <dgm:prSet/>
      <dgm:spPr/>
      <dgm:t>
        <a:bodyPr/>
        <a:lstStyle/>
        <a:p>
          <a:endParaRPr lang="el-GR"/>
        </a:p>
      </dgm:t>
    </dgm:pt>
    <dgm:pt modelId="{62891326-E82B-4022-97B8-9F2C1D1AEC7F}" type="pres">
      <dgm:prSet presAssocID="{0AB9A5D0-80D0-45B4-A77E-C68A5ADED522}" presName="composite" presStyleCnt="0">
        <dgm:presLayoutVars>
          <dgm:chMax val="1"/>
          <dgm:dir/>
          <dgm:resizeHandles val="exact"/>
        </dgm:presLayoutVars>
      </dgm:prSet>
      <dgm:spPr/>
    </dgm:pt>
    <dgm:pt modelId="{D2213E00-56E4-4DFB-98D2-282891C262CE}" type="pres">
      <dgm:prSet presAssocID="{EAAFBEB7-7C2A-42DC-BDDD-55CCDB482FF6}" presName="roof" presStyleLbl="dkBgShp" presStyleIdx="0" presStyleCnt="2" custLinFactNeighborX="2151" custLinFactNeighborY="2791"/>
      <dgm:spPr/>
    </dgm:pt>
    <dgm:pt modelId="{DFB211F8-861A-4508-AC92-17647BCC04F4}" type="pres">
      <dgm:prSet presAssocID="{EAAFBEB7-7C2A-42DC-BDDD-55CCDB482FF6}" presName="pillars" presStyleCnt="0"/>
      <dgm:spPr/>
    </dgm:pt>
    <dgm:pt modelId="{319F0889-4BDE-4BF6-B26F-A8FB4765349E}" type="pres">
      <dgm:prSet presAssocID="{EAAFBEB7-7C2A-42DC-BDDD-55CCDB482FF6}" presName="pillar1" presStyleLbl="node1" presStyleIdx="0" presStyleCnt="5">
        <dgm:presLayoutVars>
          <dgm:bulletEnabled val="1"/>
        </dgm:presLayoutVars>
      </dgm:prSet>
      <dgm:spPr/>
    </dgm:pt>
    <dgm:pt modelId="{4B5719C0-49F3-46F1-B137-F5E77EF39708}" type="pres">
      <dgm:prSet presAssocID="{8A0D1A1E-2552-48F5-8DC9-27CAA9A35C6C}" presName="pillarX" presStyleLbl="node1" presStyleIdx="1" presStyleCnt="5">
        <dgm:presLayoutVars>
          <dgm:bulletEnabled val="1"/>
        </dgm:presLayoutVars>
      </dgm:prSet>
      <dgm:spPr/>
    </dgm:pt>
    <dgm:pt modelId="{C83F7AC6-DD8C-4F8C-ADB4-176FF949AA40}" type="pres">
      <dgm:prSet presAssocID="{413D8E27-711D-4D00-A829-478C4B5ADB9A}" presName="pillarX" presStyleLbl="node1" presStyleIdx="2" presStyleCnt="5">
        <dgm:presLayoutVars>
          <dgm:bulletEnabled val="1"/>
        </dgm:presLayoutVars>
      </dgm:prSet>
      <dgm:spPr/>
    </dgm:pt>
    <dgm:pt modelId="{C420A73E-D878-4EFA-AE1E-1BD99F1D6FFC}" type="pres">
      <dgm:prSet presAssocID="{E4B9C1BD-8E25-4175-853E-7F5689E62693}" presName="pillarX" presStyleLbl="node1" presStyleIdx="3" presStyleCnt="5">
        <dgm:presLayoutVars>
          <dgm:bulletEnabled val="1"/>
        </dgm:presLayoutVars>
      </dgm:prSet>
      <dgm:spPr/>
    </dgm:pt>
    <dgm:pt modelId="{E126CD68-C8F0-4832-A1AD-88F3A96D4E51}" type="pres">
      <dgm:prSet presAssocID="{D067983F-80CD-4C9A-9079-FF55A1D677A6}" presName="pillarX" presStyleLbl="node1" presStyleIdx="4" presStyleCnt="5">
        <dgm:presLayoutVars>
          <dgm:bulletEnabled val="1"/>
        </dgm:presLayoutVars>
      </dgm:prSet>
      <dgm:spPr/>
    </dgm:pt>
    <dgm:pt modelId="{96CA9CFE-1612-4628-B4A9-52497FE8E540}" type="pres">
      <dgm:prSet presAssocID="{EAAFBEB7-7C2A-42DC-BDDD-55CCDB482FF6}" presName="base" presStyleLbl="dkBgShp" presStyleIdx="1" presStyleCnt="2"/>
      <dgm:spPr/>
    </dgm:pt>
  </dgm:ptLst>
  <dgm:cxnLst>
    <dgm:cxn modelId="{08C27D00-05B1-4BCF-8EF5-86D86961B4D4}" srcId="{EAAFBEB7-7C2A-42DC-BDDD-55CCDB482FF6}" destId="{413D8E27-711D-4D00-A829-478C4B5ADB9A}" srcOrd="2" destOrd="0" parTransId="{DAAC030B-EBAB-46BB-B592-BFD01314C2BE}" sibTransId="{089BA443-C2CE-4F8D-B01F-7CE7C906478B}"/>
    <dgm:cxn modelId="{0867643F-91ED-4922-9554-94BE75333E7F}" srcId="{EAAFBEB7-7C2A-42DC-BDDD-55CCDB482FF6}" destId="{FD44EC58-04F6-4A58-B0E9-B73424F852FC}" srcOrd="0" destOrd="0" parTransId="{9A114E75-F504-4E8A-9FFE-D59D785E3CF8}" sibTransId="{9C72D723-31F3-48CE-9AF6-CA9BBE7FECC3}"/>
    <dgm:cxn modelId="{92965C41-D1BC-42A9-A907-D0FA77B59B7D}" type="presOf" srcId="{FD44EC58-04F6-4A58-B0E9-B73424F852FC}" destId="{319F0889-4BDE-4BF6-B26F-A8FB4765349E}" srcOrd="0" destOrd="0" presId="urn:microsoft.com/office/officeart/2005/8/layout/hList3"/>
    <dgm:cxn modelId="{B6868244-0D6F-4A72-9C62-B655F8C2AE3A}" srcId="{EAAFBEB7-7C2A-42DC-BDDD-55CCDB482FF6}" destId="{D067983F-80CD-4C9A-9079-FF55A1D677A6}" srcOrd="4" destOrd="0" parTransId="{77D17100-AF12-4F23-A48C-D5E7B743419B}" sibTransId="{11F97BE0-F132-4458-BAE6-8EE2F4D45FBF}"/>
    <dgm:cxn modelId="{19714B45-46A8-478E-A0D6-3566E1123D20}" type="presOf" srcId="{0AB9A5D0-80D0-45B4-A77E-C68A5ADED522}" destId="{62891326-E82B-4022-97B8-9F2C1D1AEC7F}" srcOrd="0" destOrd="0" presId="urn:microsoft.com/office/officeart/2005/8/layout/hList3"/>
    <dgm:cxn modelId="{C233734E-C2E5-4145-BC06-AD800DEA7FB7}" srcId="{EAAFBEB7-7C2A-42DC-BDDD-55CCDB482FF6}" destId="{8A0D1A1E-2552-48F5-8DC9-27CAA9A35C6C}" srcOrd="1" destOrd="0" parTransId="{74D69707-DE8C-4460-AA9A-9A31E2C2C128}" sibTransId="{28D57B80-D82C-46B9-A72C-BF3B647187A2}"/>
    <dgm:cxn modelId="{19777C8D-BC3B-4957-9DD2-A8A430808599}" type="presOf" srcId="{D067983F-80CD-4C9A-9079-FF55A1D677A6}" destId="{E126CD68-C8F0-4832-A1AD-88F3A96D4E51}" srcOrd="0" destOrd="0" presId="urn:microsoft.com/office/officeart/2005/8/layout/hList3"/>
    <dgm:cxn modelId="{02E4708E-254A-48F1-8FF0-12FB25E7341F}" type="presOf" srcId="{413D8E27-711D-4D00-A829-478C4B5ADB9A}" destId="{C83F7AC6-DD8C-4F8C-ADB4-176FF949AA40}" srcOrd="0" destOrd="0" presId="urn:microsoft.com/office/officeart/2005/8/layout/hList3"/>
    <dgm:cxn modelId="{7197ECA1-9335-4F85-A368-B2555000FA05}" type="presOf" srcId="{E4B9C1BD-8E25-4175-853E-7F5689E62693}" destId="{C420A73E-D878-4EFA-AE1E-1BD99F1D6FFC}" srcOrd="0" destOrd="0" presId="urn:microsoft.com/office/officeart/2005/8/layout/hList3"/>
    <dgm:cxn modelId="{927E3FC3-700E-4A7E-AFC6-03590D7B6CC9}" srcId="{0AB9A5D0-80D0-45B4-A77E-C68A5ADED522}" destId="{EAAFBEB7-7C2A-42DC-BDDD-55CCDB482FF6}" srcOrd="0" destOrd="0" parTransId="{716FE925-2C81-4DA1-929A-B3C2F4AB600D}" sibTransId="{B6DBE283-B78A-424A-A2EB-2D7638F8B11D}"/>
    <dgm:cxn modelId="{F7CA52C5-0B76-4A6F-B920-5CD87B33E9D5}" type="presOf" srcId="{EAAFBEB7-7C2A-42DC-BDDD-55CCDB482FF6}" destId="{D2213E00-56E4-4DFB-98D2-282891C262CE}" srcOrd="0" destOrd="0" presId="urn:microsoft.com/office/officeart/2005/8/layout/hList3"/>
    <dgm:cxn modelId="{95A33FE0-748C-45A4-ACE3-721AC17E9751}" srcId="{EAAFBEB7-7C2A-42DC-BDDD-55CCDB482FF6}" destId="{E4B9C1BD-8E25-4175-853E-7F5689E62693}" srcOrd="3" destOrd="0" parTransId="{976601A0-29CC-4316-A02F-B56AD8FBE1F3}" sibTransId="{0CC67844-298A-4519-A03B-69E03302ED4C}"/>
    <dgm:cxn modelId="{F975E1FB-9E8D-44FD-8148-73D2D6747747}" type="presOf" srcId="{8A0D1A1E-2552-48F5-8DC9-27CAA9A35C6C}" destId="{4B5719C0-49F3-46F1-B137-F5E77EF39708}" srcOrd="0" destOrd="0" presId="urn:microsoft.com/office/officeart/2005/8/layout/hList3"/>
    <dgm:cxn modelId="{6AFCDDB9-28BD-4842-998A-0E7E9AAB6F20}" type="presParOf" srcId="{62891326-E82B-4022-97B8-9F2C1D1AEC7F}" destId="{D2213E00-56E4-4DFB-98D2-282891C262CE}" srcOrd="0" destOrd="0" presId="urn:microsoft.com/office/officeart/2005/8/layout/hList3"/>
    <dgm:cxn modelId="{F2DA47CE-5F25-435C-BD9A-1BBA97EA1FCF}" type="presParOf" srcId="{62891326-E82B-4022-97B8-9F2C1D1AEC7F}" destId="{DFB211F8-861A-4508-AC92-17647BCC04F4}" srcOrd="1" destOrd="0" presId="urn:microsoft.com/office/officeart/2005/8/layout/hList3"/>
    <dgm:cxn modelId="{D36C1103-1869-4B2A-9939-8AE30DC06450}" type="presParOf" srcId="{DFB211F8-861A-4508-AC92-17647BCC04F4}" destId="{319F0889-4BDE-4BF6-B26F-A8FB4765349E}" srcOrd="0" destOrd="0" presId="urn:microsoft.com/office/officeart/2005/8/layout/hList3"/>
    <dgm:cxn modelId="{ED93058A-3922-451A-ACDC-9993DAA60247}" type="presParOf" srcId="{DFB211F8-861A-4508-AC92-17647BCC04F4}" destId="{4B5719C0-49F3-46F1-B137-F5E77EF39708}" srcOrd="1" destOrd="0" presId="urn:microsoft.com/office/officeart/2005/8/layout/hList3"/>
    <dgm:cxn modelId="{8E12BA8C-C759-4428-8B48-CA419095CE73}" type="presParOf" srcId="{DFB211F8-861A-4508-AC92-17647BCC04F4}" destId="{C83F7AC6-DD8C-4F8C-ADB4-176FF949AA40}" srcOrd="2" destOrd="0" presId="urn:microsoft.com/office/officeart/2005/8/layout/hList3"/>
    <dgm:cxn modelId="{3D5450FD-D6B5-492D-A57F-D355D013BB45}" type="presParOf" srcId="{DFB211F8-861A-4508-AC92-17647BCC04F4}" destId="{C420A73E-D878-4EFA-AE1E-1BD99F1D6FFC}" srcOrd="3" destOrd="0" presId="urn:microsoft.com/office/officeart/2005/8/layout/hList3"/>
    <dgm:cxn modelId="{9FA70A02-A685-4485-8057-30E165A94204}" type="presParOf" srcId="{DFB211F8-861A-4508-AC92-17647BCC04F4}" destId="{E126CD68-C8F0-4832-A1AD-88F3A96D4E51}" srcOrd="4" destOrd="0" presId="urn:microsoft.com/office/officeart/2005/8/layout/hList3"/>
    <dgm:cxn modelId="{DC2D4ACB-1898-4644-A3E3-4597DD205D13}" type="presParOf" srcId="{62891326-E82B-4022-97B8-9F2C1D1AEC7F}" destId="{96CA9CFE-1612-4628-B4A9-52497FE8E54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10A1-4102-4CE6-AAB9-3011C9F9126B}">
      <dsp:nvSpPr>
        <dsp:cNvPr id="0" name=""/>
        <dsp:cNvSpPr/>
      </dsp:nvSpPr>
      <dsp:spPr>
        <a:xfrm>
          <a:off x="4104844" y="2882004"/>
          <a:ext cx="718425" cy="684475"/>
        </a:xfrm>
        <a:custGeom>
          <a:avLst/>
          <a:gdLst/>
          <a:ahLst/>
          <a:cxnLst/>
          <a:rect l="0" t="0" r="0" b="0"/>
          <a:pathLst>
            <a:path>
              <a:moveTo>
                <a:pt x="0" y="0"/>
              </a:moveTo>
              <a:lnTo>
                <a:pt x="359212" y="0"/>
              </a:lnTo>
              <a:lnTo>
                <a:pt x="359212" y="684475"/>
              </a:lnTo>
              <a:lnTo>
                <a:pt x="718425" y="6844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439250" y="3199434"/>
        <a:ext cx="49614" cy="49614"/>
      </dsp:txXfrm>
    </dsp:sp>
    <dsp:sp modelId="{AAACC985-AAFA-450E-8499-C0A912EBBC4B}">
      <dsp:nvSpPr>
        <dsp:cNvPr id="0" name=""/>
        <dsp:cNvSpPr/>
      </dsp:nvSpPr>
      <dsp:spPr>
        <a:xfrm>
          <a:off x="4104844" y="2197528"/>
          <a:ext cx="718425" cy="684475"/>
        </a:xfrm>
        <a:custGeom>
          <a:avLst/>
          <a:gdLst/>
          <a:ahLst/>
          <a:cxnLst/>
          <a:rect l="0" t="0" r="0" b="0"/>
          <a:pathLst>
            <a:path>
              <a:moveTo>
                <a:pt x="0" y="684475"/>
              </a:moveTo>
              <a:lnTo>
                <a:pt x="359212" y="684475"/>
              </a:lnTo>
              <a:lnTo>
                <a:pt x="359212" y="0"/>
              </a:lnTo>
              <a:lnTo>
                <a:pt x="71842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439250" y="2514958"/>
        <a:ext cx="49614" cy="49614"/>
      </dsp:txXfrm>
    </dsp:sp>
    <dsp:sp modelId="{2E09CC3D-7DD2-4A3D-8125-78EA38DC7D6B}">
      <dsp:nvSpPr>
        <dsp:cNvPr id="0" name=""/>
        <dsp:cNvSpPr/>
      </dsp:nvSpPr>
      <dsp:spPr>
        <a:xfrm rot="16200000">
          <a:off x="675260" y="2334423"/>
          <a:ext cx="5764008" cy="1095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l-GR" sz="6500" kern="1200" dirty="0"/>
            <a:t>Υγεία</a:t>
          </a:r>
        </a:p>
      </dsp:txBody>
      <dsp:txXfrm>
        <a:off x="675260" y="2334423"/>
        <a:ext cx="5764008" cy="1095161"/>
      </dsp:txXfrm>
    </dsp:sp>
    <dsp:sp modelId="{A952EA33-1B01-4F0B-B6DC-17214CF588D4}">
      <dsp:nvSpPr>
        <dsp:cNvPr id="0" name=""/>
        <dsp:cNvSpPr/>
      </dsp:nvSpPr>
      <dsp:spPr>
        <a:xfrm>
          <a:off x="4823270" y="1649947"/>
          <a:ext cx="3592129" cy="109516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l-GR" sz="6500" kern="1200" dirty="0"/>
            <a:t>Σωματική</a:t>
          </a:r>
        </a:p>
      </dsp:txBody>
      <dsp:txXfrm>
        <a:off x="4823270" y="1649947"/>
        <a:ext cx="3592129" cy="1095161"/>
      </dsp:txXfrm>
    </dsp:sp>
    <dsp:sp modelId="{F769D349-DA22-4BE2-85E2-B74262A7E842}">
      <dsp:nvSpPr>
        <dsp:cNvPr id="0" name=""/>
        <dsp:cNvSpPr/>
      </dsp:nvSpPr>
      <dsp:spPr>
        <a:xfrm>
          <a:off x="4823270" y="3018899"/>
          <a:ext cx="3592129" cy="109516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l-GR" sz="6500" kern="1200" dirty="0"/>
            <a:t>Ψυχική</a:t>
          </a:r>
        </a:p>
      </dsp:txBody>
      <dsp:txXfrm>
        <a:off x="4823270" y="3018899"/>
        <a:ext cx="3592129" cy="1095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13E00-56E4-4DFB-98D2-282891C262CE}">
      <dsp:nvSpPr>
        <dsp:cNvPr id="0" name=""/>
        <dsp:cNvSpPr/>
      </dsp:nvSpPr>
      <dsp:spPr>
        <a:xfrm>
          <a:off x="0" y="0"/>
          <a:ext cx="11621729" cy="173441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l-GR" sz="6500" kern="1200" dirty="0"/>
            <a:t>Σωματικά υγιείς είμαστε, όταν…</a:t>
          </a:r>
        </a:p>
      </dsp:txBody>
      <dsp:txXfrm>
        <a:off x="0" y="0"/>
        <a:ext cx="11621729" cy="1734410"/>
      </dsp:txXfrm>
    </dsp:sp>
    <dsp:sp modelId="{319F0889-4BDE-4BF6-B26F-A8FB4765349E}">
      <dsp:nvSpPr>
        <dsp:cNvPr id="0" name=""/>
        <dsp:cNvSpPr/>
      </dsp:nvSpPr>
      <dsp:spPr>
        <a:xfrm>
          <a:off x="1418" y="1734410"/>
          <a:ext cx="2323778" cy="36422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Τρεφόμαστε σωστά.</a:t>
          </a:r>
        </a:p>
      </dsp:txBody>
      <dsp:txXfrm>
        <a:off x="1418" y="1734410"/>
        <a:ext cx="2323778" cy="3642261"/>
      </dsp:txXfrm>
    </dsp:sp>
    <dsp:sp modelId="{4B5719C0-49F3-46F1-B137-F5E77EF39708}">
      <dsp:nvSpPr>
        <dsp:cNvPr id="0" name=""/>
        <dsp:cNvSpPr/>
      </dsp:nvSpPr>
      <dsp:spPr>
        <a:xfrm>
          <a:off x="2325197" y="1734410"/>
          <a:ext cx="2323778" cy="36422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Ξεκουραζόμαστε.</a:t>
          </a:r>
        </a:p>
      </dsp:txBody>
      <dsp:txXfrm>
        <a:off x="2325197" y="1734410"/>
        <a:ext cx="2323778" cy="3642261"/>
      </dsp:txXfrm>
    </dsp:sp>
    <dsp:sp modelId="{C83F7AC6-DD8C-4F8C-ADB4-176FF949AA40}">
      <dsp:nvSpPr>
        <dsp:cNvPr id="0" name=""/>
        <dsp:cNvSpPr/>
      </dsp:nvSpPr>
      <dsp:spPr>
        <a:xfrm>
          <a:off x="4648975" y="1734410"/>
          <a:ext cx="2323778" cy="36422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Αθλούμαστε.</a:t>
          </a:r>
        </a:p>
      </dsp:txBody>
      <dsp:txXfrm>
        <a:off x="4648975" y="1734410"/>
        <a:ext cx="2323778" cy="3642261"/>
      </dsp:txXfrm>
    </dsp:sp>
    <dsp:sp modelId="{C420A73E-D878-4EFA-AE1E-1BD99F1D6FFC}">
      <dsp:nvSpPr>
        <dsp:cNvPr id="0" name=""/>
        <dsp:cNvSpPr/>
      </dsp:nvSpPr>
      <dsp:spPr>
        <a:xfrm>
          <a:off x="6972753" y="1734410"/>
          <a:ext cx="2323778" cy="36422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Κάνουμε ιατρικές εξετάσεις συχνά.</a:t>
          </a:r>
        </a:p>
      </dsp:txBody>
      <dsp:txXfrm>
        <a:off x="6972753" y="1734410"/>
        <a:ext cx="2323778" cy="3642261"/>
      </dsp:txXfrm>
    </dsp:sp>
    <dsp:sp modelId="{E126CD68-C8F0-4832-A1AD-88F3A96D4E51}">
      <dsp:nvSpPr>
        <dsp:cNvPr id="0" name=""/>
        <dsp:cNvSpPr/>
      </dsp:nvSpPr>
      <dsp:spPr>
        <a:xfrm>
          <a:off x="9296531" y="1734410"/>
          <a:ext cx="2323778" cy="36422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Προστατευόμαστε από πιθανούς κινδύνους.</a:t>
          </a:r>
        </a:p>
      </dsp:txBody>
      <dsp:txXfrm>
        <a:off x="9296531" y="1734410"/>
        <a:ext cx="2323778" cy="3642261"/>
      </dsp:txXfrm>
    </dsp:sp>
    <dsp:sp modelId="{96CA9CFE-1612-4628-B4A9-52497FE8E540}">
      <dsp:nvSpPr>
        <dsp:cNvPr id="0" name=""/>
        <dsp:cNvSpPr/>
      </dsp:nvSpPr>
      <dsp:spPr>
        <a:xfrm>
          <a:off x="0" y="5376672"/>
          <a:ext cx="11621729" cy="404695"/>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13E00-56E4-4DFB-98D2-282891C262CE}">
      <dsp:nvSpPr>
        <dsp:cNvPr id="0" name=""/>
        <dsp:cNvSpPr/>
      </dsp:nvSpPr>
      <dsp:spPr>
        <a:xfrm>
          <a:off x="0" y="53676"/>
          <a:ext cx="11297265" cy="192318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l-GR" sz="6500" kern="1200" dirty="0"/>
            <a:t>Ψυχικά υγιείς είμαστε, όταν…</a:t>
          </a:r>
        </a:p>
      </dsp:txBody>
      <dsp:txXfrm>
        <a:off x="0" y="53676"/>
        <a:ext cx="11297265" cy="1923189"/>
      </dsp:txXfrm>
    </dsp:sp>
    <dsp:sp modelId="{319F0889-4BDE-4BF6-B26F-A8FB4765349E}">
      <dsp:nvSpPr>
        <dsp:cNvPr id="0" name=""/>
        <dsp:cNvSpPr/>
      </dsp:nvSpPr>
      <dsp:spPr>
        <a:xfrm>
          <a:off x="1379" y="1923189"/>
          <a:ext cx="2258901" cy="40386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Αναγνωρίζουμε τα συναισθήματά μας και μιλάμε γι’ αυτά.</a:t>
          </a:r>
        </a:p>
      </dsp:txBody>
      <dsp:txXfrm>
        <a:off x="1379" y="1923189"/>
        <a:ext cx="2258901" cy="4038698"/>
      </dsp:txXfrm>
    </dsp:sp>
    <dsp:sp modelId="{4B5719C0-49F3-46F1-B137-F5E77EF39708}">
      <dsp:nvSpPr>
        <dsp:cNvPr id="0" name=""/>
        <dsp:cNvSpPr/>
      </dsp:nvSpPr>
      <dsp:spPr>
        <a:xfrm>
          <a:off x="2260280" y="1923189"/>
          <a:ext cx="2258901" cy="40386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Καταλαβαίνουμε τα συναισθήματα των άλλων.</a:t>
          </a:r>
        </a:p>
      </dsp:txBody>
      <dsp:txXfrm>
        <a:off x="2260280" y="1923189"/>
        <a:ext cx="2258901" cy="4038698"/>
      </dsp:txXfrm>
    </dsp:sp>
    <dsp:sp modelId="{C83F7AC6-DD8C-4F8C-ADB4-176FF949AA40}">
      <dsp:nvSpPr>
        <dsp:cNvPr id="0" name=""/>
        <dsp:cNvSpPr/>
      </dsp:nvSpPr>
      <dsp:spPr>
        <a:xfrm>
          <a:off x="4519181" y="1923189"/>
          <a:ext cx="2258901" cy="40386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Αντιμετωπίζουμε με επιτυχία τις δυσκολίες. Δημιουργούμε.</a:t>
          </a:r>
        </a:p>
      </dsp:txBody>
      <dsp:txXfrm>
        <a:off x="4519181" y="1923189"/>
        <a:ext cx="2258901" cy="4038698"/>
      </dsp:txXfrm>
    </dsp:sp>
    <dsp:sp modelId="{C420A73E-D878-4EFA-AE1E-1BD99F1D6FFC}">
      <dsp:nvSpPr>
        <dsp:cNvPr id="0" name=""/>
        <dsp:cNvSpPr/>
      </dsp:nvSpPr>
      <dsp:spPr>
        <a:xfrm>
          <a:off x="6778083" y="1923189"/>
          <a:ext cx="2258901" cy="40386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Αισθανόμαστε ευτυχισμένοι με τις σχέσεις μας.</a:t>
          </a:r>
        </a:p>
      </dsp:txBody>
      <dsp:txXfrm>
        <a:off x="6778083" y="1923189"/>
        <a:ext cx="2258901" cy="4038698"/>
      </dsp:txXfrm>
    </dsp:sp>
    <dsp:sp modelId="{E126CD68-C8F0-4832-A1AD-88F3A96D4E51}">
      <dsp:nvSpPr>
        <dsp:cNvPr id="0" name=""/>
        <dsp:cNvSpPr/>
      </dsp:nvSpPr>
      <dsp:spPr>
        <a:xfrm>
          <a:off x="9036984" y="1923189"/>
          <a:ext cx="2258901" cy="40386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Σεβόμαστε τον εαυτό μας και τους άλλους. Είμαστε κοινωνικοί.</a:t>
          </a:r>
        </a:p>
      </dsp:txBody>
      <dsp:txXfrm>
        <a:off x="9036984" y="1923189"/>
        <a:ext cx="2258901" cy="4038698"/>
      </dsp:txXfrm>
    </dsp:sp>
    <dsp:sp modelId="{96CA9CFE-1612-4628-B4A9-52497FE8E540}">
      <dsp:nvSpPr>
        <dsp:cNvPr id="0" name=""/>
        <dsp:cNvSpPr/>
      </dsp:nvSpPr>
      <dsp:spPr>
        <a:xfrm>
          <a:off x="0" y="5961887"/>
          <a:ext cx="11297265" cy="44874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B4567-9D73-4C43-A71D-21125B5834DB}" type="datetimeFigureOut">
              <a:rPr lang="el-GR" smtClean="0"/>
              <a:t>16/10/2023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8BB59-3CF1-4E22-826F-8824D93C5250}" type="slidenum">
              <a:rPr lang="el-GR" smtClean="0"/>
              <a:t>‹#›</a:t>
            </a:fld>
            <a:endParaRPr lang="el-GR"/>
          </a:p>
        </p:txBody>
      </p:sp>
    </p:spTree>
    <p:extLst>
      <p:ext uri="{BB962C8B-B14F-4D97-AF65-F5344CB8AC3E}">
        <p14:creationId xmlns:p14="http://schemas.microsoft.com/office/powerpoint/2010/main" val="374395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498BB59-3CF1-4E22-826F-8824D93C5250}" type="slidenum">
              <a:rPr lang="el-GR" smtClean="0"/>
              <a:t>1</a:t>
            </a:fld>
            <a:endParaRPr lang="el-GR"/>
          </a:p>
        </p:txBody>
      </p:sp>
    </p:spTree>
    <p:extLst>
      <p:ext uri="{BB962C8B-B14F-4D97-AF65-F5344CB8AC3E}">
        <p14:creationId xmlns:p14="http://schemas.microsoft.com/office/powerpoint/2010/main" val="340856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a:solidFill>
                  <a:srgbClr val="353535"/>
                </a:solidFill>
                <a:effectLst/>
                <a:latin typeface="Roboto" panose="02000000000000000000" pitchFamily="2" charset="0"/>
              </a:rPr>
              <a:t>Τι είναι λοιπόν η ψυχική υγεία;</a:t>
            </a:r>
            <a:br>
              <a:rPr lang="el-GR" dirty="0"/>
            </a:br>
            <a:r>
              <a:rPr lang="el-GR" b="0" i="0" dirty="0">
                <a:solidFill>
                  <a:srgbClr val="353535"/>
                </a:solidFill>
                <a:effectLst/>
                <a:latin typeface="Roboto" panose="02000000000000000000" pitchFamily="2" charset="0"/>
              </a:rPr>
              <a:t> Να είμαστε σε θέση να αναγνωρίζουμε και να εκφράζουμε τα συναισθήματά μας αλλά παράλληλα να κατανοούμε και τα συναισθήματα των άλλων δείχνοντας </a:t>
            </a:r>
            <a:r>
              <a:rPr lang="el-GR" b="0" i="0" dirty="0" err="1">
                <a:solidFill>
                  <a:srgbClr val="353535"/>
                </a:solidFill>
                <a:effectLst/>
                <a:latin typeface="Roboto" panose="02000000000000000000" pitchFamily="2" charset="0"/>
              </a:rPr>
              <a:t>ενσυναίσθηση</a:t>
            </a:r>
            <a:br>
              <a:rPr lang="el-GR" dirty="0"/>
            </a:br>
            <a:r>
              <a:rPr lang="el-GR" b="0" i="0" dirty="0">
                <a:solidFill>
                  <a:srgbClr val="353535"/>
                </a:solidFill>
                <a:effectLst/>
                <a:latin typeface="Roboto" panose="02000000000000000000" pitchFamily="2" charset="0"/>
              </a:rPr>
              <a:t> Να ανταποκρινόμαστε στις πιέσεις της καθημερινότητας, να προσαρμοζόμαστε σε αλλαγές και να διαχειριζόμαστε με επιτυχία δύσκολες καταστάσεις ζωής</a:t>
            </a:r>
            <a:br>
              <a:rPr lang="el-GR" dirty="0"/>
            </a:br>
            <a:r>
              <a:rPr lang="el-GR" b="0" i="0" dirty="0">
                <a:solidFill>
                  <a:srgbClr val="353535"/>
                </a:solidFill>
                <a:effectLst/>
                <a:latin typeface="Roboto" panose="02000000000000000000" pitchFamily="2" charset="0"/>
              </a:rPr>
              <a:t> Να είμαστε παραγωγικοί και δημιουργικοί και να αντλούμε ευχαρίστηση από τις δραστηριότητες και τις σχέσεις μας</a:t>
            </a:r>
            <a:br>
              <a:rPr lang="el-GR" dirty="0"/>
            </a:br>
            <a:r>
              <a:rPr lang="el-GR" b="0" i="0" dirty="0">
                <a:solidFill>
                  <a:srgbClr val="353535"/>
                </a:solidFill>
                <a:effectLst/>
                <a:latin typeface="Roboto" panose="02000000000000000000" pitchFamily="2" charset="0"/>
              </a:rPr>
              <a:t> Να δείχνουμε σεβασμό, να φροντίζουμε και να αγαπάμε τόσο τον εαυτό μας όσο και τους συνανθρώπους μας</a:t>
            </a:r>
            <a:br>
              <a:rPr lang="el-GR" dirty="0"/>
            </a:br>
            <a:r>
              <a:rPr lang="el-GR" b="0" i="0" dirty="0">
                <a:solidFill>
                  <a:srgbClr val="353535"/>
                </a:solidFill>
                <a:effectLst/>
                <a:latin typeface="Roboto" panose="02000000000000000000" pitchFamily="2" charset="0"/>
              </a:rPr>
              <a:t> Να δημιουργούμε λειτουργικές διαπροσωπικές σχέσεις και να είμαστε κοινωνικοί</a:t>
            </a:r>
            <a:br>
              <a:rPr lang="el-GR" dirty="0"/>
            </a:br>
            <a:r>
              <a:rPr lang="el-GR" b="0" i="0" dirty="0">
                <a:solidFill>
                  <a:srgbClr val="353535"/>
                </a:solidFill>
                <a:effectLst/>
                <a:latin typeface="Roboto" panose="02000000000000000000" pitchFamily="2" charset="0"/>
              </a:rPr>
              <a:t>Η ψυχική υγεία είναι τόσο ζωτικής σημασίας για τη ζωή μας όσο και η σωματική υγεία. Άλλωστε δεν υφίσταται σωματική υγεία χωρίς την ψυχική υγεία. Ακόμα περισσότερο τώρα που οι συνθήκες της πανδημίας έχουν διαταράξει την καθημερινότητα πολλών ανθρώπων και που άγχη, κρίσεις, συγκρούσεις, βία έχουν έρθει στην επιφάνεια, η φροντίδα της ψυχικής υγείας θεωρείται επιτακτική ανάγκη.</a:t>
            </a:r>
            <a:endParaRPr lang="el-GR" dirty="0"/>
          </a:p>
        </p:txBody>
      </p:sp>
      <p:sp>
        <p:nvSpPr>
          <p:cNvPr id="4" name="Θέση αριθμού διαφάνειας 3"/>
          <p:cNvSpPr>
            <a:spLocks noGrp="1"/>
          </p:cNvSpPr>
          <p:nvPr>
            <p:ph type="sldNum" sz="quarter" idx="5"/>
          </p:nvPr>
        </p:nvSpPr>
        <p:spPr/>
        <p:txBody>
          <a:bodyPr/>
          <a:lstStyle/>
          <a:p>
            <a:fld id="{8498BB59-3CF1-4E22-826F-8824D93C5250}" type="slidenum">
              <a:rPr lang="el-GR" smtClean="0"/>
              <a:t>2</a:t>
            </a:fld>
            <a:endParaRPr lang="el-GR"/>
          </a:p>
        </p:txBody>
      </p:sp>
    </p:spTree>
    <p:extLst>
      <p:ext uri="{BB962C8B-B14F-4D97-AF65-F5344CB8AC3E}">
        <p14:creationId xmlns:p14="http://schemas.microsoft.com/office/powerpoint/2010/main" val="385883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a:solidFill>
                  <a:srgbClr val="353535"/>
                </a:solidFill>
                <a:effectLst/>
                <a:latin typeface="Roboto" panose="02000000000000000000" pitchFamily="2" charset="0"/>
              </a:rPr>
              <a:t>1. Οι άνθρωποι δεν είναι οι διαγνώσεις τους.</a:t>
            </a:r>
            <a:br>
              <a:rPr lang="el-GR" dirty="0"/>
            </a:br>
            <a:r>
              <a:rPr lang="el-GR" b="0" i="0" dirty="0">
                <a:solidFill>
                  <a:srgbClr val="353535"/>
                </a:solidFill>
                <a:effectLst/>
                <a:latin typeface="Roboto" panose="02000000000000000000" pitchFamily="2" charset="0"/>
              </a:rPr>
              <a:t>Ένας άνθρωπος που έχει σχιζοφρένεια, που παλεύει με απανωτές κρίσεις πανικού, που έχει κατάθλιψη, ή κάποια άλλη ψυχική διαταραχή, δεν είναι αυτομάτως και οι διαγνώσεις του. Πολλές φορές έχουμε ακούσει αρνητικά προσδιορισμένους επιθετικούς προσδιορισμούς του στιλ «Αυτός είναι καταθλιπτικός»… Οι άνθρωποι είναι άνθρωποι. Δεν είναι διαγνώσεις. Κάπως έτσι ξεκινά η συνειδητοποίηση και γεννιέται ο σεβασμός. Αυτό είναι και το πρώτο βήμα…</a:t>
            </a:r>
            <a:br>
              <a:rPr lang="el-GR" dirty="0"/>
            </a:br>
            <a:r>
              <a:rPr lang="el-GR" b="0" i="0" dirty="0">
                <a:solidFill>
                  <a:srgbClr val="353535"/>
                </a:solidFill>
                <a:effectLst/>
                <a:latin typeface="Roboto" panose="02000000000000000000" pitchFamily="2" charset="0"/>
              </a:rPr>
              <a:t>2. Μη φοβάσαι τους ανθρώπους με ψυχικές διαταραχές.</a:t>
            </a:r>
            <a:br>
              <a:rPr lang="el-GR" dirty="0"/>
            </a:br>
            <a:r>
              <a:rPr lang="el-GR" b="0" i="0" dirty="0">
                <a:solidFill>
                  <a:srgbClr val="353535"/>
                </a:solidFill>
                <a:effectLst/>
                <a:latin typeface="Roboto" panose="02000000000000000000" pitchFamily="2" charset="0"/>
              </a:rPr>
              <a:t>Ίσως κάποιες από τις συμπεριφορές τους αρκετές φορές είναι απρόβλεπτες και κρίνονται «περίεργες», ή «αψυχολόγητες», όμως δεν είναι καθόλου έτσι. Οι άνθρωποι με ψυχικές διαταραχές όποιου μεγέθους είναι στην κυριολεξία ήρωες, που παλεύουν καθημερινά για τη συγκρότηση της ταυτότητάς τους, την ανεξαρτησία και το σημαντικότερο… την υγεία τους. Δεν χωράει σε όλα αυτά κανένας λόγος για συναισθήματα λύπησης, οίκτου, πόσο μάλλον φόβου.</a:t>
            </a:r>
            <a:br>
              <a:rPr lang="el-GR" dirty="0"/>
            </a:br>
            <a:r>
              <a:rPr lang="el-GR" b="0" i="0" dirty="0">
                <a:solidFill>
                  <a:srgbClr val="353535"/>
                </a:solidFill>
                <a:effectLst/>
                <a:latin typeface="Roboto" panose="02000000000000000000" pitchFamily="2" charset="0"/>
              </a:rPr>
              <a:t>3. Μην τους κατηγορείς.</a:t>
            </a:r>
            <a:br>
              <a:rPr lang="el-GR" dirty="0"/>
            </a:br>
            <a:r>
              <a:rPr lang="el-GR" b="0" i="0" dirty="0">
                <a:solidFill>
                  <a:srgbClr val="353535"/>
                </a:solidFill>
                <a:effectLst/>
                <a:latin typeface="Roboto" panose="02000000000000000000" pitchFamily="2" charset="0"/>
              </a:rPr>
              <a:t>Η κατάθλιψη, ο πανικός και άλλες ψυχικές διαταραχές πολλές φορές συχνά υποβόσκουν, χωρίς να βγαίνουν απροκάλυπτα στην επιφάνεια. Αντί να κατηγορείς, μάθε να ακούς ουσιαστικά όχι το «πρόβλημα», αλλά το «ζήτημα» του άλλου, χωρίς να είσαι έτοιμος για άλλη μια φορά να βγάλεις από μόνος σου διάγνωση.</a:t>
            </a:r>
            <a:br>
              <a:rPr lang="el-GR" dirty="0"/>
            </a:br>
            <a:r>
              <a:rPr lang="el-GR" b="0" i="0" dirty="0">
                <a:solidFill>
                  <a:srgbClr val="353535"/>
                </a:solidFill>
                <a:effectLst/>
                <a:latin typeface="Roboto" panose="02000000000000000000" pitchFamily="2" charset="0"/>
              </a:rPr>
              <a:t>4. Γίνε πρότυπο!</a:t>
            </a:r>
            <a:br>
              <a:rPr lang="el-GR" dirty="0"/>
            </a:br>
            <a:r>
              <a:rPr lang="el-GR" b="0" i="0" dirty="0">
                <a:solidFill>
                  <a:srgbClr val="353535"/>
                </a:solidFill>
                <a:effectLst/>
                <a:latin typeface="Roboto" panose="02000000000000000000" pitchFamily="2" charset="0"/>
              </a:rPr>
              <a:t>Χάρισμα είναι να ακούς και όχι να μιλάς. Δώσε χώρο στον άλλο για έκφραση, για αληθινή επικοινωνία και χάρισέ του απλόχερα στήριξη και κατανόηση. Μέσα από το «μοίρασμα», μπορούν να γεννηθούν καταπληκτικές εμπειρίες και ουσιαστική «σύνδεση». Τι πιο σημαντικό … Κάνε λοιπόν τη διαφορά και δώσε ώθηση στο συνομιλητή σου που έχει κάποια ψυχική διαταραχή να μοιραστεί. Γίνε πρότυπο και ενέπνευσε! Πολλές φορές και μόνο αυτό είναι αρκετό.</a:t>
            </a:r>
            <a:br>
              <a:rPr lang="el-GR" dirty="0"/>
            </a:br>
            <a:r>
              <a:rPr lang="el-GR" b="0" i="0" dirty="0">
                <a:solidFill>
                  <a:srgbClr val="353535"/>
                </a:solidFill>
                <a:effectLst/>
                <a:latin typeface="Roboto" panose="02000000000000000000" pitchFamily="2" charset="0"/>
              </a:rPr>
              <a:t>5. Μίλα ανοιχτά!</a:t>
            </a:r>
            <a:br>
              <a:rPr lang="el-GR" dirty="0"/>
            </a:br>
            <a:r>
              <a:rPr lang="el-GR" b="0" i="0" dirty="0">
                <a:solidFill>
                  <a:srgbClr val="353535"/>
                </a:solidFill>
                <a:effectLst/>
                <a:latin typeface="Roboto" panose="02000000000000000000" pitchFamily="2" charset="0"/>
              </a:rPr>
              <a:t>Οι ψυχικές διαταραχές αγγίζουν ένα αρκετά μεγάλο κομμάτι ανθρώπων στην κοινωνία μας και ακόμα παραμένουν επτασφράγιστο μυστικό. Έχε το θάρρος να μιλήσεις ανοιχτά για τη ψυχική σου υγεία, ή για τη ψυχική υγεία κάποιου αγαπημένου σου προσώπου. «Δίδαξε» με την προσωπική σου εμπειρία τους άλλους και ενέπνευσε τους να μιλούν περισσότερο ανοιχτά και λιγότερο σκληρυντικά </a:t>
            </a:r>
            <a:r>
              <a:rPr lang="el-GR" b="0" i="0" dirty="0" err="1">
                <a:solidFill>
                  <a:srgbClr val="353535"/>
                </a:solidFill>
                <a:effectLst/>
                <a:latin typeface="Roboto" panose="02000000000000000000" pitchFamily="2" charset="0"/>
              </a:rPr>
              <a:t>δογματισμένα</a:t>
            </a:r>
            <a:r>
              <a:rPr lang="el-GR" b="0" i="0" dirty="0">
                <a:solidFill>
                  <a:srgbClr val="353535"/>
                </a:solidFill>
                <a:effectLst/>
                <a:latin typeface="Roboto" panose="02000000000000000000" pitchFamily="2" charset="0"/>
              </a:rPr>
              <a:t>. Μίλα με προσοχή και τέλος, ενδυνάμωσε την αντίληψη ότι ένας κόσμος δίχως στίγμα, είναι ευθύνη όλων μας.</a:t>
            </a:r>
            <a:endParaRPr lang="el-GR" dirty="0"/>
          </a:p>
        </p:txBody>
      </p:sp>
      <p:sp>
        <p:nvSpPr>
          <p:cNvPr id="4" name="Θέση αριθμού διαφάνειας 3"/>
          <p:cNvSpPr>
            <a:spLocks noGrp="1"/>
          </p:cNvSpPr>
          <p:nvPr>
            <p:ph type="sldNum" sz="quarter" idx="5"/>
          </p:nvPr>
        </p:nvSpPr>
        <p:spPr/>
        <p:txBody>
          <a:bodyPr/>
          <a:lstStyle/>
          <a:p>
            <a:fld id="{8498BB59-3CF1-4E22-826F-8824D93C5250}" type="slidenum">
              <a:rPr lang="el-GR" smtClean="0"/>
              <a:t>12</a:t>
            </a:fld>
            <a:endParaRPr lang="el-GR"/>
          </a:p>
        </p:txBody>
      </p:sp>
    </p:spTree>
    <p:extLst>
      <p:ext uri="{BB962C8B-B14F-4D97-AF65-F5344CB8AC3E}">
        <p14:creationId xmlns:p14="http://schemas.microsoft.com/office/powerpoint/2010/main" val="397486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3C8FFC-586F-CEA9-711B-AF6A45D9CB0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B9647E2-4C97-E882-7003-92E924A97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08AA23E-C36F-325F-FF97-103E42A565BF}"/>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80DE570D-6359-814F-9AEA-BD3D819060D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2E76C66-B638-8A27-02D5-071D33BC7921}"/>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3877531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E86EC7-9680-19D7-A521-6EBB773F57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AC1C0A-F7A8-3ED6-09C6-60BF5BB80D8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A2B18A0-94B2-FFC1-7B30-F651E4A8C36D}"/>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8B16D887-27A0-147A-2312-102FEE0EB64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F0AACE-1B9B-9F59-2720-F8B7E5C09779}"/>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1941239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F4F683E-2F6C-436F-9890-A9389862508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F6C9362-74A4-B535-836E-040A0162CA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34A7011-628D-2DEF-10DE-D69138AD201D}"/>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75E159B7-D9A6-35A9-E8C9-EE917B3837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83CADC0-4BB0-55DF-4A21-D3BD7CDAEF2B}"/>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2627259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5CB6AE-8D55-6577-0230-B99B1656E4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348084E-5C7A-E96F-D7CF-D4A8E91B410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4BFB00-8C93-D34F-FD25-2E71D991F3B2}"/>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DC96D7F5-00B5-F108-3793-C3F3E29E63F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F9411B-FFA2-2767-0066-6FAE7D57C7AC}"/>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370498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33466-D12D-8B49-5E5B-4B9325DBBF2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DAAAFD-6DA8-1701-0957-F8AE5408A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65F065F-AB86-10B0-9878-418B08D05E23}"/>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EDFB8E35-5F58-BA71-35B4-BCC9423496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07B2E6-915D-B350-872B-5F7697EB7F54}"/>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2202303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1040A-6280-D0E9-99E0-11C2E9B96C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D8C976-78EF-F5AF-D648-04FF4438A03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AA227EB-279A-957C-EE2C-12477B3C0DB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28B43B8-A844-3D13-9FF6-549113698534}"/>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6" name="Θέση υποσέλιδου 5">
            <a:extLst>
              <a:ext uri="{FF2B5EF4-FFF2-40B4-BE49-F238E27FC236}">
                <a16:creationId xmlns:a16="http://schemas.microsoft.com/office/drawing/2014/main" id="{AE0F915B-33E3-7E9A-F047-6E5D99B530A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DCF7CA-29CD-C8C5-32DE-EAF984353CC0}"/>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7047566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29659-2288-3FEB-6090-0E823AE1534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1D95F0C-4BF2-EEC0-C1EE-57BA82263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A644156-1D17-89D9-51E7-89FD05A5D1A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7BD26A4-F4E0-6BE0-406D-51924A4DF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9E79AB8-86F9-A049-B5DD-B366C33F6BB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18D7591-8D42-5048-1AF4-3EF0AE727F92}"/>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8" name="Θέση υποσέλιδου 7">
            <a:extLst>
              <a:ext uri="{FF2B5EF4-FFF2-40B4-BE49-F238E27FC236}">
                <a16:creationId xmlns:a16="http://schemas.microsoft.com/office/drawing/2014/main" id="{8834E929-C18D-19D6-F3C3-724F4F7ADA1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D4A14EF-98CE-FFC8-7D6C-3D5568DFB73A}"/>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831808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50491-109C-4681-4FAE-4770A7FA15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2488312-BD1A-103F-0ABC-86C48EFC7A61}"/>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4" name="Θέση υποσέλιδου 3">
            <a:extLst>
              <a:ext uri="{FF2B5EF4-FFF2-40B4-BE49-F238E27FC236}">
                <a16:creationId xmlns:a16="http://schemas.microsoft.com/office/drawing/2014/main" id="{C9574A7C-E23B-9A4C-2E65-3AAD6ED2548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5A1F59D-8345-92CF-F924-7C0F3E37C29F}"/>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1310449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BF01301-5900-D1E7-0E28-08C9594B6E26}"/>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3" name="Θέση υποσέλιδου 2">
            <a:extLst>
              <a:ext uri="{FF2B5EF4-FFF2-40B4-BE49-F238E27FC236}">
                <a16:creationId xmlns:a16="http://schemas.microsoft.com/office/drawing/2014/main" id="{E10DB938-C417-23D0-89B0-FE0AB60BA9B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1C9F8DA-DB14-028F-3374-CB6C0EA5E46D}"/>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1471556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D71281-631F-20FE-0D83-5CDF3C0AD1A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509C71-4AAF-8BFB-930F-264360E1B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618CB1E-F000-0AC2-D6B5-556315307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01F1855-4C2B-C1E3-ED65-C7704D01980B}"/>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6" name="Θέση υποσέλιδου 5">
            <a:extLst>
              <a:ext uri="{FF2B5EF4-FFF2-40B4-BE49-F238E27FC236}">
                <a16:creationId xmlns:a16="http://schemas.microsoft.com/office/drawing/2014/main" id="{2AE778F8-4161-5FD7-3E8D-D5BC1F6758F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F7EE358-C02F-71CA-225F-963DD91DCB7F}"/>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238990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2A4DE-593E-1058-33A4-6E87B0B8797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BA5C926-CBFF-D985-00BE-3AA6D54F6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F63BFCF-0CD3-FDB6-3E78-EC604F62C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D679751-DDFD-A1BC-D5CC-AB8118AE8F86}"/>
              </a:ext>
            </a:extLst>
          </p:cNvPr>
          <p:cNvSpPr>
            <a:spLocks noGrp="1"/>
          </p:cNvSpPr>
          <p:nvPr>
            <p:ph type="dt" sz="half" idx="10"/>
          </p:nvPr>
        </p:nvSpPr>
        <p:spPr/>
        <p:txBody>
          <a:bodyPr/>
          <a:lstStyle/>
          <a:p>
            <a:fld id="{7C53144D-1EEE-411B-A397-B078AD62AC16}" type="datetimeFigureOut">
              <a:rPr lang="el-GR" smtClean="0"/>
              <a:t>16/10/2023</a:t>
            </a:fld>
            <a:endParaRPr lang="el-GR"/>
          </a:p>
        </p:txBody>
      </p:sp>
      <p:sp>
        <p:nvSpPr>
          <p:cNvPr id="6" name="Θέση υποσέλιδου 5">
            <a:extLst>
              <a:ext uri="{FF2B5EF4-FFF2-40B4-BE49-F238E27FC236}">
                <a16:creationId xmlns:a16="http://schemas.microsoft.com/office/drawing/2014/main" id="{EDAFD2D0-EDB4-C8DE-7055-4613DA475B6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4F17C26-580F-49EF-2B15-F79C0CACB45E}"/>
              </a:ext>
            </a:extLst>
          </p:cNvPr>
          <p:cNvSpPr>
            <a:spLocks noGrp="1"/>
          </p:cNvSpPr>
          <p:nvPr>
            <p:ph type="sldNum" sz="quarter" idx="12"/>
          </p:nvPr>
        </p:nvSpPr>
        <p:spPr/>
        <p:txBody>
          <a:bodyPr/>
          <a:lstStyle/>
          <a:p>
            <a:fld id="{86B3C20E-36E8-44F3-9A63-CD22516D3165}" type="slidenum">
              <a:rPr lang="el-GR" smtClean="0"/>
              <a:t>‹#›</a:t>
            </a:fld>
            <a:endParaRPr lang="el-GR"/>
          </a:p>
        </p:txBody>
      </p:sp>
    </p:spTree>
    <p:extLst>
      <p:ext uri="{BB962C8B-B14F-4D97-AF65-F5344CB8AC3E}">
        <p14:creationId xmlns:p14="http://schemas.microsoft.com/office/powerpoint/2010/main" val="4107075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3C5A961-E897-3BB9-8CD4-8A3BB80FD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2EFAC0C-078C-6B2D-1DEA-B24A9E8A4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41C38AE-2861-D50D-3E95-74D2B23DD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3144D-1EEE-411B-A397-B078AD62AC16}" type="datetimeFigureOut">
              <a:rPr lang="el-GR" smtClean="0"/>
              <a:t>16/10/2023</a:t>
            </a:fld>
            <a:endParaRPr lang="el-GR"/>
          </a:p>
        </p:txBody>
      </p:sp>
      <p:sp>
        <p:nvSpPr>
          <p:cNvPr id="5" name="Θέση υποσέλιδου 4">
            <a:extLst>
              <a:ext uri="{FF2B5EF4-FFF2-40B4-BE49-F238E27FC236}">
                <a16:creationId xmlns:a16="http://schemas.microsoft.com/office/drawing/2014/main" id="{1CD5C2AF-79DF-CB65-54DF-723690BF8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789EE78-6DA9-BEE0-0ECB-B4BAFCC93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3C20E-36E8-44F3-9A63-CD22516D3165}" type="slidenum">
              <a:rPr lang="el-GR" smtClean="0"/>
              <a:t>‹#›</a:t>
            </a:fld>
            <a:endParaRPr lang="el-GR"/>
          </a:p>
        </p:txBody>
      </p:sp>
    </p:spTree>
    <p:extLst>
      <p:ext uri="{BB962C8B-B14F-4D97-AF65-F5344CB8AC3E}">
        <p14:creationId xmlns:p14="http://schemas.microsoft.com/office/powerpoint/2010/main" val="667186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0azc0Z39caA?start=40&amp;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XZmqtQ2vrx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ζωγραφιά, σκίτσο/σχέδιο, τέχνη με γραμμές, clipart&#10;&#10;Περιγραφή που δημιουργήθηκε αυτόματα">
            <a:extLst>
              <a:ext uri="{FF2B5EF4-FFF2-40B4-BE49-F238E27FC236}">
                <a16:creationId xmlns:a16="http://schemas.microsoft.com/office/drawing/2014/main" id="{6C935E13-CB3B-3774-8BB4-0E2F6831F65D}"/>
              </a:ext>
            </a:extLst>
          </p:cNvPr>
          <p:cNvPicPr>
            <a:picLocks noChangeAspect="1"/>
          </p:cNvPicPr>
          <p:nvPr/>
        </p:nvPicPr>
        <p:blipFill rotWithShape="1">
          <a:blip r:embed="rId3">
            <a:extLst>
              <a:ext uri="{28A0092B-C50C-407E-A947-70E740481C1C}">
                <a14:useLocalDpi xmlns:a14="http://schemas.microsoft.com/office/drawing/2010/main" val="0"/>
              </a:ext>
            </a:extLst>
          </a:blip>
          <a:srcRect t="5640" r="9797" b="3452"/>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7E42044-AC3A-EF61-0CF0-4061A69EBB0B}"/>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b="1" kern="1200">
                <a:solidFill>
                  <a:schemeClr val="bg1"/>
                </a:solidFill>
                <a:latin typeface="+mj-lt"/>
                <a:ea typeface="+mj-ea"/>
                <a:cs typeface="+mj-cs"/>
              </a:rPr>
              <a:t>ΠΑΓΚΟΣΜΙΑ ΗΜΕΡΑ ΨΥΧΙΚΗΣ ΥΓΕΙΑΣ</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553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1">
            <a:extLst>
              <a:ext uri="{FF2B5EF4-FFF2-40B4-BE49-F238E27FC236}">
                <a16:creationId xmlns:a16="http://schemas.microsoft.com/office/drawing/2014/main" id="{34A53B2C-93BE-D4A5-C9CB-A904C5A369C1}"/>
              </a:ext>
            </a:extLst>
          </p:cNvPr>
          <p:cNvSpPr>
            <a:spLocks noGrp="1"/>
          </p:cNvSpPr>
          <p:nvPr>
            <p:ph type="title"/>
          </p:nvPr>
        </p:nvSpPr>
        <p:spPr>
          <a:xfrm>
            <a:off x="1307396" y="210119"/>
            <a:ext cx="9829800" cy="1325880"/>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Τι</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κάνω</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με</a:t>
            </a:r>
            <a:r>
              <a:rPr lang="en-US" sz="3600" kern="1200" dirty="0">
                <a:solidFill>
                  <a:schemeClr val="tx2"/>
                </a:solidFill>
                <a:latin typeface="+mj-lt"/>
                <a:ea typeface="+mj-ea"/>
                <a:cs typeface="+mj-cs"/>
              </a:rPr>
              <a:t> τα </a:t>
            </a:r>
            <a:r>
              <a:rPr lang="en-US" sz="3600" kern="1200" dirty="0" err="1">
                <a:solidFill>
                  <a:schemeClr val="tx2"/>
                </a:solidFill>
                <a:latin typeface="+mj-lt"/>
                <a:ea typeface="+mj-ea"/>
                <a:cs typeface="+mj-cs"/>
              </a:rPr>
              <a:t>συν</a:t>
            </a:r>
            <a:r>
              <a:rPr lang="en-US" sz="3600" kern="1200" dirty="0">
                <a:solidFill>
                  <a:schemeClr val="tx2"/>
                </a:solidFill>
                <a:latin typeface="+mj-lt"/>
                <a:ea typeface="+mj-ea"/>
                <a:cs typeface="+mj-cs"/>
              </a:rPr>
              <a:t>αισθήματά μου;</a:t>
            </a:r>
          </a:p>
        </p:txBody>
      </p:sp>
      <p:grpSp>
        <p:nvGrpSpPr>
          <p:cNvPr id="56" name="Group 5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57" name="Freeform: Shape 5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Ηλεκτρονικά πολυμέσα 3" title="Παγκόσμια Ημέρα Ψυχικής Υγείας 2022 - 'Ολα τα συναισθήματα είναι ΟΚ!">
            <a:hlinkClick r:id="" action="ppaction://media"/>
            <a:extLst>
              <a:ext uri="{FF2B5EF4-FFF2-40B4-BE49-F238E27FC236}">
                <a16:creationId xmlns:a16="http://schemas.microsoft.com/office/drawing/2014/main" id="{6DC94164-BED6-5942-3472-D48F63373F19}"/>
              </a:ext>
            </a:extLst>
          </p:cNvPr>
          <p:cNvPicPr>
            <a:picLocks noRot="1" noChangeAspect="1"/>
          </p:cNvPicPr>
          <p:nvPr>
            <a:videoFile r:link="rId1"/>
          </p:nvPr>
        </p:nvPicPr>
        <p:blipFill>
          <a:blip r:embed="rId3"/>
          <a:stretch>
            <a:fillRect/>
          </a:stretch>
        </p:blipFill>
        <p:spPr>
          <a:xfrm>
            <a:off x="1976576" y="1746117"/>
            <a:ext cx="8515353" cy="4811174"/>
          </a:xfrm>
          <a:prstGeom prst="rect">
            <a:avLst/>
          </a:prstGeom>
        </p:spPr>
      </p:pic>
      <p:grpSp>
        <p:nvGrpSpPr>
          <p:cNvPr id="62" name="Group 6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63" name="Freeform: Shape 6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6" name="Freeform: Shape 6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9098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497E2C-683B-CAD4-8EB2-42083EF0CA5C}"/>
              </a:ext>
            </a:extLst>
          </p:cNvPr>
          <p:cNvSpPr>
            <a:spLocks noGrp="1"/>
          </p:cNvSpPr>
          <p:nvPr>
            <p:ph type="title"/>
          </p:nvPr>
        </p:nvSpPr>
        <p:spPr>
          <a:xfrm>
            <a:off x="838200" y="365126"/>
            <a:ext cx="10515600" cy="834410"/>
          </a:xfrm>
        </p:spPr>
        <p:txBody>
          <a:bodyPr/>
          <a:lstStyle/>
          <a:p>
            <a:r>
              <a:rPr lang="el-GR" dirty="0"/>
              <a:t>Ποια παιδιά φαίνονται υγιή;</a:t>
            </a:r>
          </a:p>
        </p:txBody>
      </p:sp>
      <p:pic>
        <p:nvPicPr>
          <p:cNvPr id="3076" name="Picture 4" descr="Πότε είναι αρκετά άρρωστο το παιδί για να μη πάει σχολείο; | imommy">
            <a:extLst>
              <a:ext uri="{FF2B5EF4-FFF2-40B4-BE49-F238E27FC236}">
                <a16:creationId xmlns:a16="http://schemas.microsoft.com/office/drawing/2014/main" id="{ED466225-FDBA-5AF7-D348-550608C4D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284" y="1111526"/>
            <a:ext cx="3474474" cy="23174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Ελλείψεις φαρμάκων: Έξυπνοι τρόποι για να βοηθήσετε το άρρωστο παιδί">
            <a:extLst>
              <a:ext uri="{FF2B5EF4-FFF2-40B4-BE49-F238E27FC236}">
                <a16:creationId xmlns:a16="http://schemas.microsoft.com/office/drawing/2014/main" id="{81D875A8-33B7-0D08-1D93-419467A93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28" y="3799860"/>
            <a:ext cx="4238932" cy="28259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ΚΕΘΕΑ - ΑΡΙΑΔΝΗ: Μήνυμα για την παγκόσμια ημέρα ψυχικής υγείας | ekriti.gr">
            <a:extLst>
              <a:ext uri="{FF2B5EF4-FFF2-40B4-BE49-F238E27FC236}">
                <a16:creationId xmlns:a16="http://schemas.microsoft.com/office/drawing/2014/main" id="{AE13748E-CC14-BBA8-7C69-98DCE7114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242" y="1111526"/>
            <a:ext cx="3793031" cy="25413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Ιδέες για να μην βαριούνται τα παιδιά στις διακοπές | Αρχείο Ειδήσεις">
            <a:extLst>
              <a:ext uri="{FF2B5EF4-FFF2-40B4-BE49-F238E27FC236}">
                <a16:creationId xmlns:a16="http://schemas.microsoft.com/office/drawing/2014/main" id="{79DDD18A-79E7-3C28-4602-A66766EB2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246" y="3652857"/>
            <a:ext cx="5198989" cy="290113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A9D56484-5CA9-4459-1228-D8CD48B8103C}"/>
              </a:ext>
            </a:extLst>
          </p:cNvPr>
          <p:cNvSpPr/>
          <p:nvPr/>
        </p:nvSpPr>
        <p:spPr>
          <a:xfrm>
            <a:off x="7025215" y="2382191"/>
            <a:ext cx="535723" cy="923330"/>
          </a:xfrm>
          <a:prstGeom prst="rect">
            <a:avLst/>
          </a:prstGeom>
          <a:noFill/>
        </p:spPr>
        <p:txBody>
          <a:bodyPr wrap="none" lIns="91440" tIns="45720" rIns="91440" bIns="45720">
            <a:spAutoFit/>
          </a:bodyPr>
          <a:lstStyle/>
          <a:p>
            <a:pPr algn="ctr"/>
            <a:r>
              <a:rPr lang="el-GR" sz="5400" b="0" cap="none" spc="0" dirty="0">
                <a:ln w="0"/>
                <a:gradFill>
                  <a:gsLst>
                    <a:gs pos="21000">
                      <a:srgbClr val="53575C"/>
                    </a:gs>
                    <a:gs pos="88000">
                      <a:srgbClr val="C5C7CA"/>
                    </a:gs>
                  </a:gsLst>
                  <a:lin ang="5400000"/>
                </a:gradFill>
                <a:effectLst/>
              </a:rPr>
              <a:t>2</a:t>
            </a:r>
          </a:p>
        </p:txBody>
      </p:sp>
      <p:sp>
        <p:nvSpPr>
          <p:cNvPr id="7" name="Ορθογώνιο 6">
            <a:extLst>
              <a:ext uri="{FF2B5EF4-FFF2-40B4-BE49-F238E27FC236}">
                <a16:creationId xmlns:a16="http://schemas.microsoft.com/office/drawing/2014/main" id="{8B2E2EFF-98F0-A7EF-F834-46EFFE24E205}"/>
              </a:ext>
            </a:extLst>
          </p:cNvPr>
          <p:cNvSpPr/>
          <p:nvPr/>
        </p:nvSpPr>
        <p:spPr>
          <a:xfrm>
            <a:off x="4949380" y="2505670"/>
            <a:ext cx="535723" cy="923330"/>
          </a:xfrm>
          <a:prstGeom prst="rect">
            <a:avLst/>
          </a:prstGeom>
          <a:noFill/>
        </p:spPr>
        <p:txBody>
          <a:bodyPr wrap="none" lIns="91440" tIns="45720" rIns="91440" bIns="45720">
            <a:spAutoFit/>
          </a:bodyPr>
          <a:lstStyle/>
          <a:p>
            <a:pPr algn="ctr"/>
            <a:r>
              <a:rPr lang="el-GR" sz="5400" b="1" cap="none" spc="0" dirty="0">
                <a:ln w="22225">
                  <a:solidFill>
                    <a:schemeClr val="accent2"/>
                  </a:solidFill>
                  <a:prstDash val="solid"/>
                </a:ln>
                <a:solidFill>
                  <a:schemeClr val="accent2">
                    <a:lumMod val="40000"/>
                    <a:lumOff val="60000"/>
                  </a:schemeClr>
                </a:solidFill>
                <a:effectLst/>
              </a:rPr>
              <a:t>1</a:t>
            </a:r>
          </a:p>
        </p:txBody>
      </p:sp>
      <p:sp>
        <p:nvSpPr>
          <p:cNvPr id="8" name="Ορθογώνιο 7">
            <a:extLst>
              <a:ext uri="{FF2B5EF4-FFF2-40B4-BE49-F238E27FC236}">
                <a16:creationId xmlns:a16="http://schemas.microsoft.com/office/drawing/2014/main" id="{63DEC7BA-108B-4D72-D9C4-240782767791}"/>
              </a:ext>
            </a:extLst>
          </p:cNvPr>
          <p:cNvSpPr/>
          <p:nvPr/>
        </p:nvSpPr>
        <p:spPr>
          <a:xfrm>
            <a:off x="951765" y="4178085"/>
            <a:ext cx="5357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5400" b="1" cap="none" spc="0" dirty="0">
                <a:ln/>
                <a:solidFill>
                  <a:schemeClr val="accent4"/>
                </a:solidFill>
                <a:effectLst/>
              </a:rPr>
              <a:t>3</a:t>
            </a:r>
          </a:p>
        </p:txBody>
      </p:sp>
      <p:sp>
        <p:nvSpPr>
          <p:cNvPr id="9" name="Ορθογώνιο 8">
            <a:extLst>
              <a:ext uri="{FF2B5EF4-FFF2-40B4-BE49-F238E27FC236}">
                <a16:creationId xmlns:a16="http://schemas.microsoft.com/office/drawing/2014/main" id="{86C15424-7989-5E8E-6357-4D151681AF1A}"/>
              </a:ext>
            </a:extLst>
          </p:cNvPr>
          <p:cNvSpPr/>
          <p:nvPr/>
        </p:nvSpPr>
        <p:spPr>
          <a:xfrm>
            <a:off x="7749797" y="3650850"/>
            <a:ext cx="535724" cy="923330"/>
          </a:xfrm>
          <a:prstGeom prst="rect">
            <a:avLst/>
          </a:prstGeom>
          <a:noFill/>
        </p:spPr>
        <p:txBody>
          <a:bodyPr wrap="none" lIns="91440" tIns="45720" rIns="91440" bIns="45720">
            <a:spAutoFit/>
          </a:bodyPr>
          <a:lstStyle/>
          <a:p>
            <a:pPr algn="ctr"/>
            <a:r>
              <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4</a:t>
            </a:r>
          </a:p>
        </p:txBody>
      </p:sp>
    </p:spTree>
    <p:extLst>
      <p:ext uri="{BB962C8B-B14F-4D97-AF65-F5344CB8AC3E}">
        <p14:creationId xmlns:p14="http://schemas.microsoft.com/office/powerpoint/2010/main" val="3579724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Ας γίνουμε σαν τα παιδιά! | Πεμπτουσία">
            <a:extLst>
              <a:ext uri="{FF2B5EF4-FFF2-40B4-BE49-F238E27FC236}">
                <a16:creationId xmlns:a16="http://schemas.microsoft.com/office/drawing/2014/main" id="{CA94203E-DCCB-1A8E-EA57-F5690D541D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304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7D0F8D6-CB29-5B16-3DF9-177D7579F436}"/>
              </a:ext>
            </a:extLst>
          </p:cNvPr>
          <p:cNvSpPr>
            <a:spLocks noGrp="1"/>
          </p:cNvSpPr>
          <p:nvPr>
            <p:ph type="title"/>
          </p:nvPr>
        </p:nvSpPr>
        <p:spPr>
          <a:xfrm>
            <a:off x="7531610" y="365125"/>
            <a:ext cx="4414584" cy="1899912"/>
          </a:xfrm>
        </p:spPr>
        <p:txBody>
          <a:bodyPr>
            <a:normAutofit/>
          </a:bodyPr>
          <a:lstStyle/>
          <a:p>
            <a:r>
              <a:rPr lang="el-GR" sz="4000" dirty="0"/>
              <a:t>Τι κάνουμε με τους ανθρώπους που δεν είναι ψυχικά υγιείς;</a:t>
            </a:r>
          </a:p>
        </p:txBody>
      </p:sp>
      <p:sp>
        <p:nvSpPr>
          <p:cNvPr id="3" name="Θέση περιεχομένου 2">
            <a:extLst>
              <a:ext uri="{FF2B5EF4-FFF2-40B4-BE49-F238E27FC236}">
                <a16:creationId xmlns:a16="http://schemas.microsoft.com/office/drawing/2014/main" id="{20787CD7-3A49-E076-6E20-9CF735E32FD2}"/>
              </a:ext>
            </a:extLst>
          </p:cNvPr>
          <p:cNvSpPr>
            <a:spLocks noGrp="1"/>
          </p:cNvSpPr>
          <p:nvPr>
            <p:ph idx="1"/>
          </p:nvPr>
        </p:nvSpPr>
        <p:spPr>
          <a:xfrm>
            <a:off x="8042888" y="3289607"/>
            <a:ext cx="3822189" cy="1990315"/>
          </a:xfrm>
        </p:spPr>
        <p:txBody>
          <a:bodyPr>
            <a:normAutofit lnSpcReduction="10000"/>
          </a:bodyPr>
          <a:lstStyle/>
          <a:p>
            <a:r>
              <a:rPr lang="el-GR" sz="2000" dirty="0"/>
              <a:t>Δείχνουμε σεβασμό</a:t>
            </a:r>
            <a:r>
              <a:rPr lang="el-GR" sz="2000"/>
              <a:t>, όχι </a:t>
            </a:r>
            <a:r>
              <a:rPr lang="el-GR" sz="2000" dirty="0"/>
              <a:t>φόβο</a:t>
            </a:r>
            <a:r>
              <a:rPr lang="el-GR" sz="2000"/>
              <a:t>, όχι </a:t>
            </a:r>
            <a:r>
              <a:rPr lang="el-GR" sz="2000" dirty="0"/>
              <a:t>κατηγόριες.</a:t>
            </a:r>
          </a:p>
          <a:p>
            <a:r>
              <a:rPr lang="el-GR" sz="2000" dirty="0"/>
              <a:t>Τους ακούμε και τους στηρίζουμε.</a:t>
            </a:r>
          </a:p>
          <a:p>
            <a:r>
              <a:rPr lang="el-GR" sz="2000" dirty="0"/>
              <a:t>Μιλάμε ανοιχτά για την ψυχική υγεία.</a:t>
            </a:r>
          </a:p>
          <a:p>
            <a:endParaRPr lang="el-GR" sz="2000" dirty="0"/>
          </a:p>
        </p:txBody>
      </p:sp>
    </p:spTree>
    <p:extLst>
      <p:ext uri="{BB962C8B-B14F-4D97-AF65-F5344CB8AC3E}">
        <p14:creationId xmlns:p14="http://schemas.microsoft.com/office/powerpoint/2010/main" val="3890710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γόρι Παιδί Αγοράκι - Δωρεάν εικόνα στο Pixabay - Pixabay">
            <a:extLst>
              <a:ext uri="{FF2B5EF4-FFF2-40B4-BE49-F238E27FC236}">
                <a16:creationId xmlns:a16="http://schemas.microsoft.com/office/drawing/2014/main" id="{2EE2E112-CF67-ED91-466F-1EE83FE043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1139" y="1756799"/>
            <a:ext cx="339041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ctores e ilustraciones de Clip art nino para descargar gratis | Freepik">
            <a:extLst>
              <a:ext uri="{FF2B5EF4-FFF2-40B4-BE49-F238E27FC236}">
                <a16:creationId xmlns:a16="http://schemas.microsoft.com/office/drawing/2014/main" id="{57646392-8610-0D07-511B-E09A23A5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89703" y="1878115"/>
            <a:ext cx="3169367" cy="4552029"/>
          </a:xfrm>
          <a:prstGeom prst="rect">
            <a:avLst/>
          </a:prstGeom>
          <a:noFill/>
          <a:extLst>
            <a:ext uri="{909E8E84-426E-40DD-AFC4-6F175D3DCCD1}">
              <a14:hiddenFill xmlns:a14="http://schemas.microsoft.com/office/drawing/2010/main">
                <a:solidFill>
                  <a:srgbClr val="FFFFFF"/>
                </a:solidFill>
              </a14:hiddenFill>
            </a:ext>
          </a:extLst>
        </p:spPr>
      </p:pic>
      <p:sp>
        <p:nvSpPr>
          <p:cNvPr id="4" name="Φυσαλίδα ομιλίας: Ορθογώνιο με στρογγυλεμένες γωνίες 3">
            <a:extLst>
              <a:ext uri="{FF2B5EF4-FFF2-40B4-BE49-F238E27FC236}">
                <a16:creationId xmlns:a16="http://schemas.microsoft.com/office/drawing/2014/main" id="{A3D90D99-47CE-FDBE-1559-E907DED559F1}"/>
              </a:ext>
            </a:extLst>
          </p:cNvPr>
          <p:cNvSpPr/>
          <p:nvPr/>
        </p:nvSpPr>
        <p:spPr>
          <a:xfrm>
            <a:off x="5689500" y="275303"/>
            <a:ext cx="2831690" cy="1219200"/>
          </a:xfrm>
          <a:prstGeom prst="wedgeRoundRectCallout">
            <a:avLst>
              <a:gd name="adj1" fmla="val 55209"/>
              <a:gd name="adj2" fmla="val 8508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Χρόνια σου πολλά! </a:t>
            </a:r>
            <a:r>
              <a:rPr lang="el-GR" sz="2400" b="1" dirty="0">
                <a:solidFill>
                  <a:srgbClr val="FF0000"/>
                </a:solidFill>
              </a:rPr>
              <a:t>Με υγεία</a:t>
            </a:r>
            <a:r>
              <a:rPr lang="el-GR" sz="2400" b="1" dirty="0">
                <a:solidFill>
                  <a:schemeClr val="tx1"/>
                </a:solidFill>
              </a:rPr>
              <a:t>!!!</a:t>
            </a:r>
          </a:p>
        </p:txBody>
      </p:sp>
      <p:sp>
        <p:nvSpPr>
          <p:cNvPr id="5" name="Φυσαλίδα ομιλίας: Ορθογώνιο με στρογγυλεμένες γωνίες 4">
            <a:extLst>
              <a:ext uri="{FF2B5EF4-FFF2-40B4-BE49-F238E27FC236}">
                <a16:creationId xmlns:a16="http://schemas.microsoft.com/office/drawing/2014/main" id="{4ED167E3-5DC3-E462-3C2D-9CB31A852C5F}"/>
              </a:ext>
            </a:extLst>
          </p:cNvPr>
          <p:cNvSpPr/>
          <p:nvPr/>
        </p:nvSpPr>
        <p:spPr>
          <a:xfrm>
            <a:off x="4018016" y="1878115"/>
            <a:ext cx="2831690" cy="1219200"/>
          </a:xfrm>
          <a:prstGeom prst="wedgeRoundRectCallout">
            <a:avLst>
              <a:gd name="adj1" fmla="val -54513"/>
              <a:gd name="adj2" fmla="val 9637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Ευχαριστώ, καλέ μου φίλε!!!</a:t>
            </a:r>
          </a:p>
        </p:txBody>
      </p:sp>
    </p:spTree>
    <p:extLst>
      <p:ext uri="{BB962C8B-B14F-4D97-AF65-F5344CB8AC3E}">
        <p14:creationId xmlns:p14="http://schemas.microsoft.com/office/powerpoint/2010/main" val="4243584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Πότε είναι αρκετά άρρωστο το παιδί για να μη πάει σχολείο; | imommy">
            <a:extLst>
              <a:ext uri="{FF2B5EF4-FFF2-40B4-BE49-F238E27FC236}">
                <a16:creationId xmlns:a16="http://schemas.microsoft.com/office/drawing/2014/main" id="{E4BFCB04-CFB8-CA9E-45F4-FED745F93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4981C4F-1B38-98F1-3DD0-E01A3798E6B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Είναι υγιής;</a:t>
            </a:r>
          </a:p>
        </p:txBody>
      </p:sp>
      <p:cxnSp>
        <p:nvCxnSpPr>
          <p:cNvPr id="25" name="Straight Connector 2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26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8" descr="ΚΕΘΕΑ - ΑΡΙΑΔΝΗ: Μήνυμα για την παγκόσμια ημέρα ψυχικής υγείας | ekriti.gr">
            <a:extLst>
              <a:ext uri="{FF2B5EF4-FFF2-40B4-BE49-F238E27FC236}">
                <a16:creationId xmlns:a16="http://schemas.microsoft.com/office/drawing/2014/main" id="{68D6069A-AFFD-50E4-A818-ED1E8C94291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D501CB3-8AEC-561C-700A-78F181B51CF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err="1">
                <a:solidFill>
                  <a:schemeClr val="tx1">
                    <a:lumMod val="85000"/>
                    <a:lumOff val="15000"/>
                  </a:schemeClr>
                </a:solidFill>
              </a:rPr>
              <a:t>Είν</a:t>
            </a:r>
            <a:r>
              <a:rPr lang="en-US" sz="3600" b="1" dirty="0">
                <a:solidFill>
                  <a:schemeClr val="tx1">
                    <a:lumMod val="85000"/>
                    <a:lumOff val="15000"/>
                  </a:schemeClr>
                </a:solidFill>
              </a:rPr>
              <a:t>αι υγιής;</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40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Θέση περιεχομένου 5">
            <a:extLst>
              <a:ext uri="{FF2B5EF4-FFF2-40B4-BE49-F238E27FC236}">
                <a16:creationId xmlns:a16="http://schemas.microsoft.com/office/drawing/2014/main" id="{109B6B3E-10CB-9141-4C24-5818D49620AA}"/>
              </a:ext>
            </a:extLst>
          </p:cNvPr>
          <p:cNvGraphicFramePr>
            <a:graphicFrameLocks noGrp="1"/>
          </p:cNvGraphicFramePr>
          <p:nvPr>
            <p:ph idx="1"/>
            <p:extLst>
              <p:ext uri="{D42A27DB-BD31-4B8C-83A1-F6EECF244321}">
                <p14:modId xmlns:p14="http://schemas.microsoft.com/office/powerpoint/2010/main" val="926446941"/>
              </p:ext>
            </p:extLst>
          </p:nvPr>
        </p:nvGraphicFramePr>
        <p:xfrm>
          <a:off x="452284" y="412955"/>
          <a:ext cx="11425084" cy="576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823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E56A4396-82E2-E784-8995-4C643EAB3E41}"/>
              </a:ext>
            </a:extLst>
          </p:cNvPr>
          <p:cNvGraphicFramePr>
            <a:graphicFrameLocks noGrp="1"/>
          </p:cNvGraphicFramePr>
          <p:nvPr>
            <p:ph idx="1"/>
            <p:extLst>
              <p:ext uri="{D42A27DB-BD31-4B8C-83A1-F6EECF244321}">
                <p14:modId xmlns:p14="http://schemas.microsoft.com/office/powerpoint/2010/main" val="3371174230"/>
              </p:ext>
            </p:extLst>
          </p:nvPr>
        </p:nvGraphicFramePr>
        <p:xfrm>
          <a:off x="324465" y="491613"/>
          <a:ext cx="11621729" cy="578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717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91AF0F3-BDE1-1D37-4775-0EEE758CA9D5}"/>
              </a:ext>
            </a:extLst>
          </p:cNvPr>
          <p:cNvGraphicFramePr>
            <a:graphicFrameLocks noGrp="1"/>
          </p:cNvGraphicFramePr>
          <p:nvPr>
            <p:ph idx="1"/>
            <p:extLst>
              <p:ext uri="{D42A27DB-BD31-4B8C-83A1-F6EECF244321}">
                <p14:modId xmlns:p14="http://schemas.microsoft.com/office/powerpoint/2010/main" val="4016302743"/>
              </p:ext>
            </p:extLst>
          </p:nvPr>
        </p:nvGraphicFramePr>
        <p:xfrm>
          <a:off x="447367" y="223684"/>
          <a:ext cx="11297265" cy="6410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962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Στο 12ο Δημοτικό Σχολείο Ξάνθης “εκτάκια” υιοθετούν “πρωτάκια”! | Νοιάζομαι  και Δρω">
            <a:extLst>
              <a:ext uri="{FF2B5EF4-FFF2-40B4-BE49-F238E27FC236}">
                <a16:creationId xmlns:a16="http://schemas.microsoft.com/office/drawing/2014/main" id="{10AC9470-FAD5-1527-934B-5A2BB8E53AB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002" r="-1" b="-1"/>
          <a:stretch/>
        </p:blipFill>
        <p:spPr bwMode="auto">
          <a:xfrm>
            <a:off x="20" y="10"/>
            <a:ext cx="1218893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E9B4DA1-F3D1-F99F-25A1-6ECE0655AE7B}"/>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6600">
                <a:solidFill>
                  <a:schemeClr val="bg1"/>
                </a:solidFill>
              </a:rPr>
              <a:t>Σωματική και ψυχική υγεία</a:t>
            </a:r>
          </a:p>
        </p:txBody>
      </p:sp>
      <p:sp>
        <p:nvSpPr>
          <p:cNvPr id="6153"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00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9006D21-0145-8427-B236-7F193459F905}"/>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200" kern="1200">
                <a:solidFill>
                  <a:schemeClr val="tx1"/>
                </a:solidFill>
                <a:latin typeface="+mj-lt"/>
                <a:ea typeface="+mj-ea"/>
                <a:cs typeface="+mj-cs"/>
              </a:rPr>
              <a:t>Μαθαίνω τα συναισθήματα</a:t>
            </a:r>
          </a:p>
        </p:txBody>
      </p:sp>
      <p:pic>
        <p:nvPicPr>
          <p:cNvPr id="4" name="Ηλεκτρονικά πολυμέσα 3" title="Μαθαίνω τα συναισθήματα/Εκπαιδευτικό βίντεο για παιδιά">
            <a:hlinkClick r:id="" action="ppaction://media"/>
            <a:extLst>
              <a:ext uri="{FF2B5EF4-FFF2-40B4-BE49-F238E27FC236}">
                <a16:creationId xmlns:a16="http://schemas.microsoft.com/office/drawing/2014/main" id="{55169AAF-A240-2CB1-7950-F6EB9A79C492}"/>
              </a:ext>
            </a:extLst>
          </p:cNvPr>
          <p:cNvPicPr>
            <a:picLocks noGrp="1" noRot="1" noChangeAspect="1"/>
          </p:cNvPicPr>
          <p:nvPr>
            <p:ph idx="1"/>
            <a:videoFile r:link="rId1"/>
          </p:nvPr>
        </p:nvPicPr>
        <p:blipFill>
          <a:blip r:embed="rId3"/>
          <a:stretch>
            <a:fillRect/>
          </a:stretch>
        </p:blipFill>
        <p:spPr>
          <a:xfrm>
            <a:off x="679588" y="915684"/>
            <a:ext cx="6702176" cy="5026632"/>
          </a:xfrm>
          <a:prstGeom prst="rect">
            <a:avLst/>
          </a:prstGeom>
        </p:spPr>
      </p:pic>
    </p:spTree>
    <p:extLst>
      <p:ext uri="{BB962C8B-B14F-4D97-AF65-F5344CB8AC3E}">
        <p14:creationId xmlns:p14="http://schemas.microsoft.com/office/powerpoint/2010/main" val="3249148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731</Words>
  <Application>Microsoft Office PowerPoint</Application>
  <PresentationFormat>Ευρεία οθόνη</PresentationFormat>
  <Paragraphs>37</Paragraphs>
  <Slides>12</Slides>
  <Notes>3</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Calibri Light</vt:lpstr>
      <vt:lpstr>Roboto</vt:lpstr>
      <vt:lpstr>Θέμα του Office</vt:lpstr>
      <vt:lpstr>ΠΑΓΚΟΣΜΙΑ ΗΜΕΡΑ ΨΥΧΙΚΗΣ ΥΓΕΙΑΣ</vt:lpstr>
      <vt:lpstr>Παρουσίαση του PowerPoint</vt:lpstr>
      <vt:lpstr>Είναι υγιής;</vt:lpstr>
      <vt:lpstr>Είναι υγιής;</vt:lpstr>
      <vt:lpstr>Παρουσίαση του PowerPoint</vt:lpstr>
      <vt:lpstr>Παρουσίαση του PowerPoint</vt:lpstr>
      <vt:lpstr>Παρουσίαση του PowerPoint</vt:lpstr>
      <vt:lpstr>Σωματική και ψυχική υγεία</vt:lpstr>
      <vt:lpstr>Μαθαίνω τα συναισθήματα</vt:lpstr>
      <vt:lpstr>Τι κάνω με τα συναισθήματά μου;</vt:lpstr>
      <vt:lpstr>Ποια παιδιά φαίνονται υγιή;</vt:lpstr>
      <vt:lpstr>Τι κάνουμε με τους ανθρώπους που δεν είναι ψυχικά υγιείς;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ΠΑΓΚΟΣΜΙΑ ΗΜΕΡΑ ΨΥΧΙΚΗΣ ΥΓΕΙΑΣ</dc:title>
  <dc:creator>ASTRADENH OIKONOMOU</dc:creator>
  <cp:lastModifiedBy>ASTRADENH OIKONOMOU</cp:lastModifiedBy>
  <cp:revision>9</cp:revision>
  <dcterms:created xsi:type="dcterms:W3CDTF">2023-10-13T18:52:02Z</dcterms:created>
  <dcterms:modified xsi:type="dcterms:W3CDTF">2023-10-16T11:41:43Z</dcterms:modified>
</cp:coreProperties>
</file>