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96" d="100"/>
          <a:sy n="96" d="100"/>
        </p:scale>
        <p:origin x="-17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939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6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913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1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23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717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669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176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554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818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064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13A8-76B3-4B2F-AEF1-CA7C63634816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231DC-907A-4B58-B0A3-C6947F2677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662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27000">
              <a:schemeClr val="accent2">
                <a:lumMod val="95000"/>
                <a:lumOff val="5000"/>
                <a:alpha val="40000"/>
              </a:schemeClr>
            </a:gs>
            <a:gs pos="100000">
              <a:schemeClr val="accent2">
                <a:lumMod val="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3848" y="1019332"/>
            <a:ext cx="9144000" cy="2387600"/>
          </a:xfrm>
        </p:spPr>
        <p:txBody>
          <a:bodyPr>
            <a:noAutofit/>
          </a:bodyPr>
          <a:lstStyle/>
          <a:p>
            <a:r>
              <a:rPr lang="el-GR" sz="4800" dirty="0" smtClean="0"/>
              <a:t>6 ΜΑΡΤΙΟΥ</a:t>
            </a:r>
            <a:br>
              <a:rPr lang="el-GR" sz="4800" dirty="0" smtClean="0"/>
            </a:br>
            <a:r>
              <a:rPr lang="el-GR" sz="4800" dirty="0" smtClean="0"/>
              <a:t/>
            </a:r>
            <a:br>
              <a:rPr lang="el-GR" sz="4800" dirty="0" smtClean="0"/>
            </a:br>
            <a:r>
              <a:rPr lang="el-GR" sz="4800" dirty="0" smtClean="0"/>
              <a:t>ΗΜΕΡΑ ΚΑΤΆ ΤΗΣ ΣΧΟΛΙΚΗΣ ΒΙΑΣ</a:t>
            </a:r>
            <a:endParaRPr lang="el-G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3544" y="4181587"/>
            <a:ext cx="9144000" cy="165576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ΜΙΑ ΠΑΡΟΥΣΙΑΣΗ ΤΗΣ Δ’ ΤΑΞΗΣ </a:t>
            </a:r>
          </a:p>
          <a:p>
            <a:r>
              <a:rPr lang="el-GR" sz="3200" dirty="0" smtClean="0"/>
              <a:t>ΤΟΥ 2</a:t>
            </a:r>
            <a:r>
              <a:rPr lang="el-GR" sz="3200" baseline="30000" dirty="0" smtClean="0"/>
              <a:t>ΟΥ</a:t>
            </a:r>
            <a:r>
              <a:rPr lang="el-GR" sz="3200" dirty="0" smtClean="0"/>
              <a:t> ΔΗΜΟΤΙΚΟΥ ΣΧΟΛΕΙΟΥ ΚΗΦΙΣΙΑΣ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62545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randomBar dir="vert"/>
        <p:sndAc>
          <p:stSnd>
            <p:snd r:embed="rId2" name="camera.wav"/>
          </p:stSnd>
        </p:sndAc>
      </p:transition>
    </mc:Choice>
    <mc:Fallback xmlns="">
      <p:transition spd="slow" advClick="0" advTm="4000">
        <p:randomBar dir="vert"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25000">
              <a:schemeClr val="accent5">
                <a:lumMod val="95000"/>
                <a:lumOff val="5000"/>
                <a:alpha val="49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 smtClean="0"/>
              <a:t>ΕΙΔΗ ΣΧΟΛΙΚΗΣ ΒΙΑΣ</a:t>
            </a:r>
            <a:endParaRPr lang="el-GR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5400" dirty="0" smtClean="0"/>
              <a:t>ΣΩΜΑΤΙΚΗ ΒΙΑ</a:t>
            </a:r>
          </a:p>
          <a:p>
            <a:r>
              <a:rPr lang="el-GR" sz="5400" dirty="0" smtClean="0"/>
              <a:t>ΨΥΧΟΛΟΓΙΚΗ ΒΙΑ</a:t>
            </a:r>
          </a:p>
          <a:p>
            <a:r>
              <a:rPr lang="el-GR" sz="5400" dirty="0" smtClean="0"/>
              <a:t>ΛΕΚΤΙΚΗ ΒΙΑ</a:t>
            </a:r>
          </a:p>
          <a:p>
            <a:r>
              <a:rPr lang="el-GR" sz="5400" dirty="0" smtClean="0"/>
              <a:t>ΔΙΑΔΙΚΤΥΑΚΗ ΒΙΑ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426062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split orient="vert"/>
        <p:sndAc>
          <p:stSnd>
            <p:snd r:embed="rId2" name="camera.wav"/>
          </p:stSnd>
        </p:sndAc>
      </p:transition>
    </mc:Choice>
    <mc:Fallback xmlns="">
      <p:transition spd="slow" advClick="0" advTm="4000">
        <p:split orient="vert"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89000"/>
                <a:alpha val="10000"/>
              </a:schemeClr>
            </a:gs>
            <a:gs pos="26000">
              <a:schemeClr val="accent6">
                <a:lumMod val="89000"/>
                <a:alpha val="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ΣΩΜΑΤΙΚΗ ΒΙΑ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73880" cy="435133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Σωματική βία είναι όταν ένα παιδί χτυπάει ένα άλλο παιδί επίτηδες, με σκοπό να του προκαλέσει σωματικό τραύμα και πόνο.</a:t>
            </a:r>
            <a:endParaRPr lang="el-GR" sz="3600" dirty="0"/>
          </a:p>
        </p:txBody>
      </p:sp>
      <p:pic>
        <p:nvPicPr>
          <p:cNvPr id="1026" name="Picture 2" descr="Σχολική βία - Ορίζοντας Γνώση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2239168"/>
            <a:ext cx="523875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65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circle/>
        <p:sndAc>
          <p:stSnd>
            <p:snd r:embed="rId2" name="camera.wav"/>
          </p:stSnd>
        </p:sndAc>
      </p:transition>
    </mc:Choice>
    <mc:Fallback xmlns="">
      <p:transition spd="slow" advClick="0" advTm="5000">
        <p:circl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  <a:alpha val="0"/>
              </a:schemeClr>
            </a:gs>
            <a:gs pos="34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ΨΥΧΟΛΟΓΙΚΗ ΒΙΑ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15840" cy="4351338"/>
          </a:xfrm>
        </p:spPr>
        <p:txBody>
          <a:bodyPr>
            <a:normAutofit/>
          </a:bodyPr>
          <a:lstStyle/>
          <a:p>
            <a:r>
              <a:rPr lang="el-GR" sz="4400" dirty="0" smtClean="0"/>
              <a:t>Ψυχολογική βία ασκεί ένα παιδί στο άλλο όταν το αναγκάζει να κάνει κάτι που δε θέλει.</a:t>
            </a:r>
            <a:endParaRPr lang="el-GR" sz="4400" dirty="0"/>
          </a:p>
        </p:txBody>
      </p:sp>
      <p:pic>
        <p:nvPicPr>
          <p:cNvPr id="2052" name="Picture 4" descr="http://3.bp.blogspot.com/-zoHQY-URSDY/UutVf5EOi2I/AAAAAAAAAD0/xmMmuAHlPfs/s1600/%CE%92%CE%AF%CE%B1+%CF%83%CF%84%CE%B1+%CF%83%CF%87%CE%BF%CE%BB%CE%B5%CE%AF%CE%B1+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359" y="2026920"/>
            <a:ext cx="5242561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056599"/>
      </p:ext>
    </p:extLst>
  </p:cSld>
  <p:clrMapOvr>
    <a:masterClrMapping/>
  </p:clrMapOvr>
  <p:transition spd="slow" advClick="0" advTm="5000">
    <p:fad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34000">
              <a:schemeClr val="accent3">
                <a:lumMod val="97000"/>
                <a:lumOff val="3000"/>
                <a:alpha val="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ΛΕΚΤΙΚΗ ΒΙΑ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00600" cy="435133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Λεκτική είναι η βία που ασκεί ένα παιδί σε ένα άλλο όταν του μιλάει άσχημα, το κοροϊδεύει, του κάνει άσχημες χειρονομίες και το βρίζει.</a:t>
            </a:r>
            <a:endParaRPr lang="el-GR" sz="3600" dirty="0"/>
          </a:p>
        </p:txBody>
      </p:sp>
      <p:pic>
        <p:nvPicPr>
          <p:cNvPr id="3074" name="Picture 2" descr="Σχολικός Εκφοβισμός (Bullying) – Από την ψυχολόγο του σχολείου μας… – 17  Δημοτικό Σχολείο Λαμία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320" y="1825625"/>
            <a:ext cx="426720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443697"/>
      </p:ext>
    </p:extLst>
  </p:cSld>
  <p:clrMapOvr>
    <a:masterClrMapping/>
  </p:clrMapOvr>
  <p:transition spd="slow" advClick="0" advTm="5000">
    <p:fad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ΔΙΑΔΙΚΤΥΑΚΗ ΒΙΑ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12080" cy="4351338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Διαδικτυακή ή ηλεκτρονική βία είναι όταν ένα παιδί στέλνει μέσα από το διαδίκτυο απειλητικά μηνύματα, το εκφοβίζει και του μιλάει άσχημα.</a:t>
            </a:r>
            <a:endParaRPr lang="el-GR" sz="4000" dirty="0"/>
          </a:p>
        </p:txBody>
      </p:sp>
      <p:pic>
        <p:nvPicPr>
          <p:cNvPr id="4098" name="Picture 2" descr="Το φαινόμενο του εκφοβισμού μέσω διαδικτύου (Cyber bullying). –  Psychopedia.g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855" y="1962784"/>
            <a:ext cx="4942141" cy="341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577902"/>
      </p:ext>
    </p:extLst>
  </p:cSld>
  <p:clrMapOvr>
    <a:masterClrMapping/>
  </p:clrMapOvr>
  <p:transition spd="slow" advClick="0" advTm="5000">
    <p:fad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dirty="0" smtClean="0"/>
              <a:t>ΣΑΣ ΕΥΧΑΡΙΣΤΟΥΜΕ</a:t>
            </a:r>
            <a:endParaRPr lang="el-GR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6199"/>
            <a:ext cx="10515600" cy="2290763"/>
          </a:xfrm>
        </p:spPr>
        <p:txBody>
          <a:bodyPr/>
          <a:lstStyle/>
          <a:p>
            <a:pPr marL="0" indent="0" algn="ctr">
              <a:buNone/>
            </a:pPr>
            <a:r>
              <a:rPr lang="el-GR" sz="9600" dirty="0" smtClean="0"/>
              <a:t>ΤΕΛΟΣ</a:t>
            </a:r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2905512507"/>
      </p:ext>
    </p:extLst>
  </p:cSld>
  <p:clrMapOvr>
    <a:masterClrMapping/>
  </p:clrMapOvr>
  <p:transition spd="slow">
    <p:push dir="u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124</Words>
  <Application>Microsoft Office PowerPoint</Application>
  <PresentationFormat>Προσαρμογή</PresentationFormat>
  <Paragraphs>18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Office Theme</vt:lpstr>
      <vt:lpstr>6 ΜΑΡΤΙΟΥ  ΗΜΕΡΑ ΚΑΤΆ ΤΗΣ ΣΧΟΛΙΚΗΣ ΒΙΑΣ</vt:lpstr>
      <vt:lpstr>ΕΙΔΗ ΣΧΟΛΙΚΗΣ ΒΙΑΣ</vt:lpstr>
      <vt:lpstr>ΣΩΜΑΤΙΚΗ ΒΙΑ</vt:lpstr>
      <vt:lpstr>ΨΥΧΟΛΟΓΙΚΗ ΒΙΑ</vt:lpstr>
      <vt:lpstr>ΛΕΚΤΙΚΗ ΒΙΑ</vt:lpstr>
      <vt:lpstr>ΔΙΑΔΙΚΤΥΑΚΗ ΒΙΑ</vt:lpstr>
      <vt:lpstr>ΣΑΣ ΕΥΧΑΡΙΣΤΟΥΜΕ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ΜΑΡΤΙΟΥ  ΗΜΕΡΑ ΚΑΤΆ ΤΗΣ ΣΧΟΛΙΚΗΣ ΒΙΑΣ</dc:title>
  <dc:creator>User</dc:creator>
  <cp:lastModifiedBy>Teacher</cp:lastModifiedBy>
  <cp:revision>9</cp:revision>
  <dcterms:created xsi:type="dcterms:W3CDTF">2024-03-08T10:53:05Z</dcterms:created>
  <dcterms:modified xsi:type="dcterms:W3CDTF">2024-03-09T09:34:26Z</dcterms:modified>
</cp:coreProperties>
</file>