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9900"/>
    <a:srgbClr val="9966FF"/>
    <a:srgbClr val="FFCC99"/>
    <a:srgbClr val="FFCC00"/>
    <a:srgbClr val="33CCCC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7400069"/>
      </p:ext>
    </p:extLst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2455596"/>
      </p:ext>
    </p:extLst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924700"/>
      </p:ext>
    </p:extLst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3840976"/>
      </p:ext>
    </p:extLst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2450473"/>
      </p:ext>
    </p:extLst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2688477"/>
      </p:ext>
    </p:extLst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9522535"/>
      </p:ext>
    </p:extLst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8647169"/>
      </p:ext>
    </p:extLst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2098925"/>
      </p:ext>
    </p:extLst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2830846"/>
      </p:ext>
    </p:extLst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0623586"/>
      </p:ext>
    </p:extLst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111B-A4F8-499C-81B1-04CDD61119A1}" type="datetimeFigureOut">
              <a:rPr lang="el-GR" smtClean="0"/>
              <a:t>18/1/2022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13519-2050-43BD-99A1-9DDBC3BA7A3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8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GB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Make A Wish !!</a:t>
            </a:r>
            <a:endParaRPr lang="el-GR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b="1" i="1" dirty="0" smtClean="0">
                <a:solidFill>
                  <a:schemeClr val="accent2">
                    <a:lumMod val="50000"/>
                  </a:schemeClr>
                </a:solidFill>
              </a:rPr>
              <a:t>2o  </a:t>
            </a:r>
            <a:r>
              <a:rPr lang="el-GR" b="1" i="1" dirty="0" smtClean="0">
                <a:solidFill>
                  <a:schemeClr val="accent2">
                    <a:lumMod val="50000"/>
                  </a:schemeClr>
                </a:solidFill>
              </a:rPr>
              <a:t>Δημοτικό Σχολείο Καρδίας</a:t>
            </a:r>
          </a:p>
          <a:p>
            <a:r>
              <a:rPr lang="el-GR" b="1" i="1" dirty="0" smtClean="0">
                <a:solidFill>
                  <a:schemeClr val="accent2">
                    <a:lumMod val="50000"/>
                  </a:schemeClr>
                </a:solidFill>
              </a:rPr>
              <a:t>ΘΕΣΣΑΛΟΝΙΚΗΣ</a:t>
            </a:r>
            <a:endParaRPr lang="el-GR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Make-A-Wish: Το υπέρλαμπρο Αστέρι της Ευχής &amp;quot;φώτισε&amp;quot; τους μαθητές του  Ειδικού Δημοτικού Σχολείου και ΕΕΕΕΚ Φιλιατρών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4720"/>
            <a:ext cx="3888432" cy="18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d Sheeran &amp; Elton John - Merry Christmas [Official Video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52736" y="2204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6449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USER\Pictures\MAKE A WISH\20211221_12341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410445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938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USER\Pictures\MAKE A WISH\20211221_15451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960440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8878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USER\Pictures\MAKE A WISH\20211221_15453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53" y="1600200"/>
            <a:ext cx="33964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546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USER\Pictures\MAKE A WISH\20211221_15464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4104455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5181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1" name="Picture 3" descr="C:\Users\USER\Pictures\MAKE A WISH\20211221_15471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4032448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7695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USER\Pictures\MAKE A WISH\20211221_15475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176464" cy="51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0388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USER\Pictures\MAKE A WISH\20211221_15580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248472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4462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USER\Pictures\MAKE A WISH\20211221_15584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908720"/>
            <a:ext cx="4176464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3390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USER\Pictures\MAKE A WISH\20211222_13160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680520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8707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USER\Pictures\MAKE A WISH\20211222_13164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960440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33860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98976"/>
            <a:ext cx="6114256" cy="5760640"/>
          </a:xfrm>
          <a:prstGeom prst="rect">
            <a:avLst/>
          </a:prstGeom>
          <a:solidFill>
            <a:srgbClr val="FF9900"/>
          </a:solidFill>
          <a:ln>
            <a:solidFill>
              <a:srgbClr val="00FFF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021223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USER\Pictures\MAKE A WISH\20211222_13165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176464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7374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USER\Pictures\MAKE A WISH\20211222_154007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96043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43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USER\Pictures\MAKE A WISH\20211223_15282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032448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36357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USER\Pictures\MAKE A WISH\20211221_14085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536503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9948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  <a:p>
            <a:r>
              <a:rPr lang="el-GR" b="1" i="1" dirty="0" smtClean="0">
                <a:solidFill>
                  <a:srgbClr val="FFFF00"/>
                </a:solidFill>
              </a:rPr>
              <a:t>                   ΕΥΤΥΧΙΣΜΕΝΟ ΤΟ </a:t>
            </a:r>
            <a:r>
              <a:rPr lang="el-GR" b="1" i="1" dirty="0" smtClean="0">
                <a:solidFill>
                  <a:srgbClr val="FF0000"/>
                </a:solidFill>
              </a:rPr>
              <a:t>2022 </a:t>
            </a:r>
          </a:p>
          <a:p>
            <a:endParaRPr lang="el-GR" b="1" i="1" dirty="0" smtClean="0">
              <a:solidFill>
                <a:srgbClr val="9966FF"/>
              </a:solidFill>
            </a:endParaRPr>
          </a:p>
          <a:p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smtClean="0">
                <a:solidFill>
                  <a:srgbClr val="FFFF00"/>
                </a:solidFill>
              </a:rPr>
              <a:t>             ΚΑΙ ΟΛΑ ΘΑ ΠΑΝΕ ΚΑΛΑ !!! </a:t>
            </a:r>
            <a:endParaRPr lang="el-GR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550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752528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00966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USER\Pictures\MAKE A WISH\20211220_13501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256584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2283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USER\Pictures\MAKE A WISH\20211221_12334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764704"/>
            <a:ext cx="5904656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8668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USER\Pictures\MAKE A WISH\20211221_12335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44353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4464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USER\Pictures\MAKE A WISH\20211221_12340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4608512" cy="53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455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USER\Pictures\MAKE A WISH\20211221_12341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896544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063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USER\Pictures\MAKE A WISH\20211221_12341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3960439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4482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</Words>
  <Application>Microsoft Office PowerPoint</Application>
  <PresentationFormat>Προβολή στην οθόνη (4:3)</PresentationFormat>
  <Paragraphs>9</Paragraphs>
  <Slides>24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Θέμα του Office</vt:lpstr>
      <vt:lpstr>Make A Wish !!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Wish !!</dc:title>
  <dc:creator>USER</dc:creator>
  <cp:lastModifiedBy>USER</cp:lastModifiedBy>
  <cp:revision>16</cp:revision>
  <dcterms:created xsi:type="dcterms:W3CDTF">2022-01-04T15:47:57Z</dcterms:created>
  <dcterms:modified xsi:type="dcterms:W3CDTF">2022-01-18T20:23:52Z</dcterms:modified>
</cp:coreProperties>
</file>