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8" r:id="rId4"/>
    <p:sldId id="293" r:id="rId5"/>
    <p:sldId id="278" r:id="rId6"/>
    <p:sldId id="267" r:id="rId7"/>
    <p:sldId id="275" r:id="rId8"/>
    <p:sldId id="268" r:id="rId9"/>
    <p:sldId id="274" r:id="rId10"/>
    <p:sldId id="269" r:id="rId11"/>
    <p:sldId id="277" r:id="rId12"/>
    <p:sldId id="282" r:id="rId13"/>
    <p:sldId id="273" r:id="rId14"/>
    <p:sldId id="272" r:id="rId15"/>
    <p:sldId id="291" r:id="rId16"/>
    <p:sldId id="266" r:id="rId17"/>
    <p:sldId id="280" r:id="rId18"/>
    <p:sldId id="281" r:id="rId19"/>
    <p:sldId id="265" r:id="rId20"/>
    <p:sldId id="264" r:id="rId21"/>
    <p:sldId id="284" r:id="rId22"/>
    <p:sldId id="270" r:id="rId23"/>
    <p:sldId id="288" r:id="rId24"/>
    <p:sldId id="283" r:id="rId25"/>
    <p:sldId id="263" r:id="rId26"/>
    <p:sldId id="271" r:id="rId27"/>
    <p:sldId id="286" r:id="rId28"/>
    <p:sldId id="279" r:id="rId29"/>
    <p:sldId id="285" r:id="rId30"/>
    <p:sldId id="287" r:id="rId31"/>
    <p:sldId id="289" r:id="rId32"/>
    <p:sldId id="290" r:id="rId33"/>
    <p:sldId id="292" r:id="rId34"/>
    <p:sldId id="256" r:id="rId35"/>
    <p:sldId id="260" r:id="rId36"/>
    <p:sldId id="276" r:id="rId37"/>
    <p:sldId id="295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107" d="100"/>
          <a:sy n="107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gr/url?sa=i&amp;url=https://depositphotos.com/188440100/stock-illustration-happy-boy-girl-cleaning-house.html&amp;psig=AOvVaw1pHMZFbr-KKEhqfFkzSWvW&amp;ust=1585775454481000&amp;source=images&amp;cd=vfe&amp;ved=0CAIQjRxqFwoTCLDsh47QxegCFQAAAAAdAAAAABA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gr/url?sa=i&amp;url=https://www.pinterest.co.uk/pin/332351647483382209/&amp;psig=AOvVaw1uuZsjjQpQi8x-UvPf_mn5&amp;ust=1585776220808000&amp;source=images&amp;cd=vfe&amp;ved=0CAIQjRxqFwoTCNjPibnTxegCFQAAAAAdAAAAABAQ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gr/url?sa=i&amp;url=https://gr.dreamstime.com/%CF%83%CF%84%CE%BF%CE%BA-%CE%B5%CE%B9%CE%BA%CF%8C%CE%BD%CE%B5%CF%82-%CE%BA%CE%B1%CE%B8%CE%B1%CF%81%CE%B9%CF%83%CE%BC%CF%8C%CF%82-image22282224&amp;psig=AOvVaw1pHMZFbr-KKEhqfFkzSWvW&amp;ust=1585775454481000&amp;source=images&amp;cd=vfe&amp;ved=0CAIQjRxqFwoTCLDsh47QxegCFQAAAAAdAAAAABAD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gr/url?sa=i&amp;url=http://oladeka.com/2015/04/blog-post_79-4/&amp;psig=AOvVaw0zjJ0UYzUxO3r4F03WUfRw&amp;ust=1585775318673000&amp;source=images&amp;cd=vfe&amp;ved=0CAIQjRxqFwoTCNDQ7-TPxegCFQAAAAAdAAAAABAO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gr/url?sa=i&amp;url=http://dim-stanou.blogspot.com/2013/10/blog-post_7.html&amp;psig=AOvVaw0upxsidp8QQhmcW45cA8E9&amp;ust=1585776499680000&amp;source=images&amp;cd=vfe&amp;ved=0CAIQjRxqFwoTCNjQiv7TxegCFQAAAAAdAAAAABAJ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b="1" dirty="0"/>
              <a:t>ΓΥΜΝΑΣΤΙΚΗ ΜΕΣΑ ΣΤΟ ΣΠΙΤΙ</a:t>
            </a:r>
          </a:p>
        </p:txBody>
      </p:sp>
      <p:pic>
        <p:nvPicPr>
          <p:cNvPr id="4" name="Picture 10" descr="C:\Users\stion\Desktop\μαθήματα εξαποστάσεως Ε.Φ.Α\images96SHP1NT.jpg"/>
          <p:cNvPicPr>
            <a:picLocks noChangeAspect="1" noChangeArrowheads="1"/>
          </p:cNvPicPr>
          <p:nvPr/>
        </p:nvPicPr>
        <p:blipFill>
          <a:blip r:embed="rId2" cstate="print"/>
          <a:srcRect b="4315"/>
          <a:stretch>
            <a:fillRect/>
          </a:stretch>
        </p:blipFill>
        <p:spPr bwMode="auto">
          <a:xfrm>
            <a:off x="1763688" y="1340768"/>
            <a:ext cx="5432852" cy="5175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stion\Desktop\μαθήματα εξαποστάσεως Ε.Φ.Α\imagesR771T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464496" cy="621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stion\Desktop\μαθήματα εξαποστάσεως Ε.Φ.Α\imagesDQL47ZV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824536" cy="5789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tion\Desktop\μαθήματα εξαποστάσεως Ε.Φ.Α\images39ZXII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608512" cy="617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stion\Desktop\μαθήματα εξαποστάσεως Ε.Φ.Α\imagesJ08EIUX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248472" cy="646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stion\Desktop\μαθήματα εξαποστάσεως Ε.Φ.Α\imagesND3LWX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400600" cy="5825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appy Boy Girl Cleaning House Doing Chores Together — Stock Vector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7365"/>
          <a:stretch>
            <a:fillRect/>
          </a:stretch>
        </p:blipFill>
        <p:spPr bwMode="auto">
          <a:xfrm>
            <a:off x="1547664" y="476672"/>
            <a:ext cx="5751887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stion\Desktop\μαθήματα εξαποστάσεως Ε.Φ.Α\imagesVC5H95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10445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stion\Desktop\μαθήματα εξαποστάσεως Ε.Φ.Α\images93C1DF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3960440" cy="6335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stion\Desktop\μαθήματα εξαποστάσεως Ε.Φ.Α\images57I3AJ6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25658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Users\stion\Desktop\μαθήματα εξαποστάσεως Ε.Φ.Α\imagesW0M4YE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472608" cy="603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Αγόρι που καθαρίζει το πάτωμα με το χαμογελώντας χαρακτήρα παιδιών ..."/>
          <p:cNvPicPr>
            <a:picLocks noChangeAspect="1" noChangeArrowheads="1"/>
          </p:cNvPicPr>
          <p:nvPr/>
        </p:nvPicPr>
        <p:blipFill>
          <a:blip r:embed="rId2" cstate="print"/>
          <a:srcRect b="17690"/>
          <a:stretch>
            <a:fillRect/>
          </a:stretch>
        </p:blipFill>
        <p:spPr bwMode="auto">
          <a:xfrm>
            <a:off x="1331640" y="692696"/>
            <a:ext cx="5976664" cy="525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stion\Desktop\μαθήματα εξαποστάσεως Ε.Φ.Α\imagesXVYU8KM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11806"/>
            <a:ext cx="5040560" cy="594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tion\Desktop\μαθήματα εξαποστάσεως Ε.Φ.Α\64024247-two-boys-digging-hole-with-shovels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9070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stion\Desktop\μαθήματα εξαποστάσεως Ε.Φ.Α\imagesR090OI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8812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ιδιά που φυτεύουν το δέντρο Αγόρια στις φόρμες και τα καλύμματα ..."/>
          <p:cNvPicPr>
            <a:picLocks noChangeAspect="1" noChangeArrowheads="1"/>
          </p:cNvPicPr>
          <p:nvPr/>
        </p:nvPicPr>
        <p:blipFill>
          <a:blip r:embed="rId2" cstate="print"/>
          <a:srcRect b="14049"/>
          <a:stretch>
            <a:fillRect/>
          </a:stretch>
        </p:blipFill>
        <p:spPr bwMode="auto">
          <a:xfrm>
            <a:off x="1619672" y="692696"/>
            <a:ext cx="576064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tion\Desktop\μαθήματα εξαποστάσεως Ε.Φ.Α\84325872-two-kids-picking-vegetables-in-a-vegetable-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069055" cy="6514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stion\Desktop\μαθήματα εξαποστάσεως Ε.Φ.Α\imagesZDTCJJ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688632" cy="6136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stion\Desktop\μαθήματα εξαποστάσεως Ε.Φ.Α\imagesQ65Q5A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82453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tion\Desktop\μαθήματα εξαποστάσεως Ε.Φ.Α\two-boy-sweeping-leaves-with-rakes-vector-18008529.jpg"/>
          <p:cNvPicPr>
            <a:picLocks noChangeAspect="1" noChangeArrowheads="1"/>
          </p:cNvPicPr>
          <p:nvPr/>
        </p:nvPicPr>
        <p:blipFill>
          <a:blip r:embed="rId2" cstate="print"/>
          <a:srcRect b="13169"/>
          <a:stretch>
            <a:fillRect/>
          </a:stretch>
        </p:blipFill>
        <p:spPr bwMode="auto">
          <a:xfrm>
            <a:off x="395536" y="692696"/>
            <a:ext cx="8252529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tion\Desktop\μαθήματα εξαποστάσεως Ε.Φ.Α\imagesAETLEYKB.jpg"/>
          <p:cNvPicPr>
            <a:picLocks noChangeAspect="1" noChangeArrowheads="1"/>
          </p:cNvPicPr>
          <p:nvPr/>
        </p:nvPicPr>
        <p:blipFill>
          <a:blip r:embed="rId2" cstate="print"/>
          <a:srcRect b="3930"/>
          <a:stretch>
            <a:fillRect/>
          </a:stretch>
        </p:blipFill>
        <p:spPr bwMode="auto">
          <a:xfrm>
            <a:off x="1763688" y="692696"/>
            <a:ext cx="576064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tion\Desktop\μαθήματα εξαποστάσεως Ε.Φ.Α\46227570-the-sweep-fallen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472608" cy="605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C:\Users\stion\Desktop\μαθήματα εξαποστάσεως Ε.Φ.Α\imagesZYXAIW7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ion\Desktop\μαθήματα εξαποστάσεως Ε.Φ.Α\little-boy-cleaning-sweeping-drawing_csp53510398.jpg"/>
          <p:cNvPicPr>
            <a:picLocks noChangeAspect="1" noChangeArrowheads="1"/>
          </p:cNvPicPr>
          <p:nvPr/>
        </p:nvPicPr>
        <p:blipFill>
          <a:blip r:embed="rId2" cstate="print"/>
          <a:srcRect b="4158"/>
          <a:stretch>
            <a:fillRect/>
          </a:stretch>
        </p:blipFill>
        <p:spPr bwMode="auto">
          <a:xfrm>
            <a:off x="2411760" y="404664"/>
            <a:ext cx="4536504" cy="6299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Εκστρατεία καθαριότητας από το Δήμο Μουζακίου | Karditsa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32859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ΔΗΜΟΣ ΧΙΟΥ: «Πρόταση» για ανακύκλωση-καθαριότητα – AmaniVoice-CH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Επιχείρηση καθαριότητα και στον Πύργο Μονοφατσίου. | Τοπικά νέα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8132" name="AutoShape 4" descr="Επιχείρηση καθαριότητα και στον Πύργο Μονοφατσίου. | Τοπικά νέα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8134" name="AutoShape 6" descr="Επιχείρηση καθαριότητα και στον Πύργο Μονοφατσίου. | Τοπικά νέα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8136" name="Picture 8" descr="monthly cleaning l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75660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καθαρισμός διανυσματική απεικόνιση. εικονογραφία από καθαριότητα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2534"/>
          <a:stretch>
            <a:fillRect/>
          </a:stretch>
        </p:blipFill>
        <p:spPr bwMode="auto">
          <a:xfrm>
            <a:off x="827584" y="260648"/>
            <a:ext cx="734481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ΔΗΜΟΣ ΚΑΣΤΟΡΙΑΣ: Οδηγίες στους δημότες για την καθαριότητα ενόψει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76875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stion\Desktop\μαθήματα εξαποστάσεως Ε.Φ.Α\imagesF2GC1CA2.png"/>
          <p:cNvPicPr>
            <a:picLocks noChangeAspect="1" noChangeArrowheads="1"/>
          </p:cNvPicPr>
          <p:nvPr/>
        </p:nvPicPr>
        <p:blipFill>
          <a:blip r:embed="rId2" cstate="print"/>
          <a:srcRect b="13635"/>
          <a:stretch>
            <a:fillRect/>
          </a:stretch>
        </p:blipFill>
        <p:spPr bwMode="auto">
          <a:xfrm>
            <a:off x="899592" y="1008111"/>
            <a:ext cx="7200800" cy="5157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016224"/>
          </a:xfrm>
        </p:spPr>
        <p:txBody>
          <a:bodyPr>
            <a:normAutofit fontScale="90000"/>
          </a:bodyPr>
          <a:lstStyle/>
          <a:p>
            <a:br>
              <a:rPr lang="el-GR" b="1" dirty="0">
                <a:solidFill>
                  <a:srgbClr val="FF0000"/>
                </a:solidFill>
              </a:rPr>
            </a:b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/>
              <a:t>ΓΥΜΝΑΖΟΜΑΙ ΠΑΙΖΩ ΧΑΙΡΟΜΑΙ</a:t>
            </a:r>
            <a:br>
              <a:rPr lang="en-US" b="1" dirty="0"/>
            </a:br>
            <a:br>
              <a:rPr lang="el-GR" b="1" dirty="0"/>
            </a:br>
            <a:r>
              <a:rPr lang="el-GR" sz="3100" b="1" dirty="0"/>
              <a:t>ΜΕΝΟΥΜΕ ΣΠΙΤΙ ΓΙΑ ΑΣΦΑΛΕΙΑ ΧΩΡΙΣ ΟΜΩΣ ΝΑ ΧΑΝΟΥΜΕ ΤΗ ΦΟΡΜΑ ΜΑΣ.ΕΛΠΙΖΩ ΣΥΝΤΟΜΑ ΝΑ ΤΑ ΠΟΥΜΕ ΚΑΙ ΑΠΌ ΚΟΝΤΑ .</a:t>
            </a:r>
            <a:br>
              <a:rPr lang="el-GR" b="1" dirty="0"/>
            </a:br>
            <a:br>
              <a:rPr lang="el-GR" b="1" dirty="0"/>
            </a:br>
            <a:br>
              <a:rPr lang="el-GR" b="1" dirty="0"/>
            </a:br>
            <a:r>
              <a:rPr lang="el-GR" b="1" dirty="0"/>
              <a:t>ΧΑΡΑΛΑΜΠΟΣ ΝΙΖΑΜΗΣ</a:t>
            </a:r>
            <a:br>
              <a:rPr lang="el-GR" b="1" dirty="0"/>
            </a:br>
            <a:r>
              <a:rPr lang="el-GR" b="1" dirty="0"/>
              <a:t>ΠΕ11 ΣΜΕΑ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Το τελευταίο θρανίο: Καθαριότητα σχολείο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392488" cy="631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stion\Desktop\μαθήματα εξαποστάσεως Ε.Φ.Α\imagesEUKZT93D.jpg"/>
          <p:cNvPicPr>
            <a:picLocks noChangeAspect="1" noChangeArrowheads="1"/>
          </p:cNvPicPr>
          <p:nvPr/>
        </p:nvPicPr>
        <p:blipFill>
          <a:blip r:embed="rId2" cstate="print"/>
          <a:srcRect b="3836"/>
          <a:stretch>
            <a:fillRect/>
          </a:stretch>
        </p:blipFill>
        <p:spPr bwMode="auto">
          <a:xfrm>
            <a:off x="2771800" y="188640"/>
            <a:ext cx="3240360" cy="6533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stion\Desktop\μαθήματα εξαποστάσεως Ε.Φ.Α\imagesUBF1OC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17497"/>
            <a:ext cx="4896544" cy="6035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stion\Desktop\μαθήματα εξαποστάσεως Ε.Φ.Α\imagesGP1ZY0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248472" cy="5693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stion\Desktop\μαθήματα εξαποστάσεως Ε.Φ.Α\imagesU353CV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stion\Desktop\μαθήματα εξαποστάσεως Ε.Φ.Α\imagesINFFM2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752528" cy="604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</Words>
  <Application>Microsoft Office PowerPoint</Application>
  <PresentationFormat>Προβολή στην οθόνη (4:3)</PresentationFormat>
  <Paragraphs>2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0" baseType="lpstr">
      <vt:lpstr>Arial</vt:lpstr>
      <vt:lpstr>Calibri</vt:lpstr>
      <vt:lpstr>Θέμα του Office</vt:lpstr>
      <vt:lpstr> ΓΥΜΝΑΣΤΙΚΗ ΜΕΣΑ ΣΤΟ ΣΠΙΤΙ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ΓΥΜΝΑΖΟΜΑΙ ΠΑΙΖΩ ΧΑΙΡΟΜΑΙ  ΜΕΝΟΥΜΕ ΣΠΙΤΙ ΓΙΑ ΑΣΦΑΛΕΙΑ ΧΩΡΙΣ ΟΜΩΣ ΝΑ ΧΑΝΟΥΜΕ ΤΗ ΦΟΡΜΑ ΜΑΣ.ΕΛΠΙΖΩ ΣΥΝΤΟΜΑ ΝΑ ΤΑ ΠΟΥΜΕ ΚΑΙ ΑΠΌ ΚΟΝΤΑ .   ΧΑΡΑΛΑΜΠΟΣ ΝΙΖΑΜΗΣ ΠΕ11 ΣΜΕΑ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ΔΟΥΛΕΙΕΣ ΚΑΙ ΓΥΜΝΑΣΤΙΚΗ</dc:title>
  <dc:creator>Argirw Simou</dc:creator>
  <cp:lastModifiedBy>User</cp:lastModifiedBy>
  <cp:revision>26</cp:revision>
  <dcterms:created xsi:type="dcterms:W3CDTF">2020-03-31T20:41:03Z</dcterms:created>
  <dcterms:modified xsi:type="dcterms:W3CDTF">2024-06-13T06:51:50Z</dcterms:modified>
</cp:coreProperties>
</file>