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99" r:id="rId3"/>
    <p:sldId id="331" r:id="rId4"/>
    <p:sldId id="302" r:id="rId5"/>
    <p:sldId id="291" r:id="rId6"/>
    <p:sldId id="294" r:id="rId7"/>
    <p:sldId id="296" r:id="rId8"/>
    <p:sldId id="297" r:id="rId9"/>
    <p:sldId id="311" r:id="rId10"/>
    <p:sldId id="318" r:id="rId11"/>
    <p:sldId id="328" r:id="rId12"/>
    <p:sldId id="319" r:id="rId13"/>
    <p:sldId id="334" r:id="rId14"/>
    <p:sldId id="326" r:id="rId15"/>
    <p:sldId id="313" r:id="rId16"/>
    <p:sldId id="332" r:id="rId17"/>
    <p:sldId id="298" r:id="rId18"/>
    <p:sldId id="325" r:id="rId19"/>
    <p:sldId id="338" r:id="rId20"/>
    <p:sldId id="322" r:id="rId21"/>
    <p:sldId id="307" r:id="rId22"/>
    <p:sldId id="330" r:id="rId23"/>
    <p:sldId id="312" r:id="rId24"/>
    <p:sldId id="327" r:id="rId25"/>
    <p:sldId id="269" r:id="rId26"/>
    <p:sldId id="336" r:id="rId27"/>
    <p:sldId id="306" r:id="rId28"/>
    <p:sldId id="315" r:id="rId29"/>
    <p:sldId id="290" r:id="rId30"/>
    <p:sldId id="320" r:id="rId31"/>
    <p:sldId id="292" r:id="rId32"/>
    <p:sldId id="308" r:id="rId33"/>
    <p:sldId id="317" r:id="rId34"/>
    <p:sldId id="304" r:id="rId35"/>
    <p:sldId id="333" r:id="rId36"/>
    <p:sldId id="321" r:id="rId37"/>
    <p:sldId id="310" r:id="rId38"/>
    <p:sldId id="305" r:id="rId39"/>
    <p:sldId id="287" r:id="rId40"/>
    <p:sldId id="300" r:id="rId41"/>
    <p:sldId id="303" r:id="rId42"/>
    <p:sldId id="309" r:id="rId43"/>
    <p:sldId id="275" r:id="rId44"/>
    <p:sldId id="316" r:id="rId45"/>
    <p:sldId id="289" r:id="rId46"/>
    <p:sldId id="329" r:id="rId47"/>
    <p:sldId id="314" r:id="rId48"/>
    <p:sldId id="337" r:id="rId49"/>
    <p:sldId id="324" r:id="rId50"/>
    <p:sldId id="335" r:id="rId51"/>
    <p:sldId id="301" r:id="rId52"/>
    <p:sldId id="339" r:id="rId53"/>
    <p:sldId id="323" r:id="rId54"/>
    <p:sldId id="295" r:id="rId55"/>
    <p:sldId id="260" r:id="rId56"/>
    <p:sldId id="288" r:id="rId57"/>
    <p:sldId id="259" r:id="rId58"/>
    <p:sldId id="274" r:id="rId59"/>
    <p:sldId id="293" r:id="rId60"/>
    <p:sldId id="342" r:id="rId61"/>
    <p:sldId id="340" r:id="rId62"/>
    <p:sldId id="268" r:id="rId63"/>
    <p:sldId id="270" r:id="rId64"/>
    <p:sldId id="341" r:id="rId65"/>
    <p:sldId id="261" r:id="rId66"/>
    <p:sldId id="257" r:id="rId67"/>
    <p:sldId id="258" r:id="rId68"/>
    <p:sldId id="262" r:id="rId69"/>
    <p:sldId id="264" r:id="rId70"/>
    <p:sldId id="266" r:id="rId71"/>
    <p:sldId id="267" r:id="rId72"/>
    <p:sldId id="265" r:id="rId73"/>
    <p:sldId id="285" r:id="rId7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 varScale="1">
        <p:scale>
          <a:sx n="107" d="100"/>
          <a:sy n="107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1B317-9B5B-432C-A487-E9D9EB15C4C7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F64E3-E22F-48A4-9435-C9D586BB061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64E3-E22F-48A4-9435-C9D586BB0614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7.jpe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12" Type="http://schemas.openxmlformats.org/officeDocument/2006/relationships/image" Target="../media/image4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1.jpeg"/><Relationship Id="rId5" Type="http://schemas.openxmlformats.org/officeDocument/2006/relationships/image" Target="../media/image61.jpeg"/><Relationship Id="rId1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47.jpeg"/><Relationship Id="rId1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ΑΣΚΗΣΕΙΣ ΠΟΥ ΜΠΟΡΟΥΜΕ ΝΑ ΚΑΝΟΥΜΕ ΣΤΟ ΣΠΙΤΙ ΜΑΣ</a:t>
            </a:r>
          </a:p>
        </p:txBody>
      </p:sp>
      <p:pic>
        <p:nvPicPr>
          <p:cNvPr id="1026" name="Picture 2" descr="C:\Users\stion\Desktop\μαθήματα εξαποστάσεως Ε.Φ.Α\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5400600" cy="403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tion\Desktop\μαθήματα εξαποστάσεως Ε.Φ.Α\imagesH0N0AI4D.jpg"/>
          <p:cNvPicPr>
            <a:picLocks noChangeAspect="1" noChangeArrowheads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 bwMode="auto">
          <a:xfrm>
            <a:off x="1979712" y="0"/>
            <a:ext cx="3672408" cy="6800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stion\Desktop\μαθήματα εξαποστάσεως Ε.Φ.Α\boy-doing-squat-execerise-boy-doing-squat-execerise-illustration-123905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5040560" cy="584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tion\Desktop\μαθήματα εξαποστάσεως Ε.Φ.Α\imagesEZFD719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tion\Desktop\μαθήματα εξαποστάσεως Ε.Φ.Α\images8ZTV2OWL.jpg"/>
          <p:cNvPicPr>
            <a:picLocks noChangeAspect="1" noChangeArrowheads="1"/>
          </p:cNvPicPr>
          <p:nvPr/>
        </p:nvPicPr>
        <p:blipFill>
          <a:blip r:embed="rId2" cstate="print"/>
          <a:srcRect b="3061"/>
          <a:stretch>
            <a:fillRect/>
          </a:stretch>
        </p:blipFill>
        <p:spPr bwMode="auto">
          <a:xfrm>
            <a:off x="1835696" y="188640"/>
            <a:ext cx="3816424" cy="636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stion\Desktop\μαθήματα εξαποστάσεως Ε.Φ.Α\happy-boy-character_1308-26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79"/>
            <a:ext cx="3816424" cy="548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tion\Desktop\μαθήματα εξαποστάσεως Ε.Φ.Α\imagesK4HN4Y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7"/>
            <a:ext cx="6624736" cy="514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tion\Desktop\μαθήματα εξαποστάσεως Ε.Φ.Α\images16YFH93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3384376" cy="589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stion\Desktop\μαθήματα εξαποστάσεως Ε.Φ.Α\imagesWXDV2L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4464496" cy="515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stion\Desktop\μαθήματα εξαποστάσεως Ε.Φ.Α\images0E0JY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39431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tion\Desktop\μαθήματα εξαποστάσεως Ε.Φ.Α\images3RC9W1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4968552" cy="486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stion\Desktop\μαθήματα εξαποστάσεως Ε.Φ.Α\imagesWLRQSS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800" cy="571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ion\Desktop\μαθήματα εξαποστάσεως Ε.Φ.Α\imagesE26PUZ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200800" cy="522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stion\Desktop\μαθήματα εξαποστάσεως Ε.Φ.Α\imagesMJ27CD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309634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ion\Desktop\μαθήματα εξαποστάσεως Ε.Φ.Α\images3HKRVB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3744416" cy="589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stion\Desktop\μαθήματα εξαποστάσεως Ε.Φ.Α\imagesKMWN07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824536" cy="602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stion\Desktop\μαθήματα εξαποστάσεως Ε.Φ.Α\cute-boy-with-happy-face_1308-21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3240360" cy="598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tion\Desktop\μαθήματα εξαποστάσεως Ε.Φ.Α\19917977-little-girl-doing-morning-exercis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84168" cy="671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tion\Desktop\μαθήματα εξαποστάσεως Ε.Φ.Α\images05KB8OKO.jpg"/>
          <p:cNvPicPr>
            <a:picLocks noChangeAspect="1" noChangeArrowheads="1"/>
          </p:cNvPicPr>
          <p:nvPr/>
        </p:nvPicPr>
        <p:blipFill>
          <a:blip r:embed="rId2" cstate="print"/>
          <a:srcRect b="3488"/>
          <a:stretch>
            <a:fillRect/>
          </a:stretch>
        </p:blipFill>
        <p:spPr bwMode="auto">
          <a:xfrm>
            <a:off x="1763688" y="404664"/>
            <a:ext cx="46805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stion\Desktop\μαθήματα εξαποστάσεως Ε.Φ.Α\imagesNZ7S9V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3"/>
            <a:ext cx="5400600" cy="5376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stion\Desktop\μαθήματα εξαποστάσεως Ε.Φ.Α\imagesJ4KMX0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620688"/>
            <a:ext cx="686752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tion\Desktop\μαθήματα εξαποστάσεως Ε.Φ.Α\imagesXOY2Q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5"/>
            <a:ext cx="4176464" cy="6140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stion\Desktop\μαθήματα εξαποστάσεως Ε.Φ.Α\images71AUAF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2736304" cy="5180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tion\Desktop\μαθήματα εξαποστάσεως Ε.Φ.Α\imagesEBQMKC7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tion\Desktop\μαθήματα εξαποστάσεως Ε.Φ.Α\imagesXC88UD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6336704" cy="4876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stion\Desktop\μαθήματα εξαποστάσεως Ε.Φ.Α\imagesLI0Q7XM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192688" cy="5792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tion\Desktop\μαθήματα εξαποστάσεως Ε.Φ.Α\imagesH765KYQ3.jpg"/>
          <p:cNvPicPr>
            <a:picLocks noChangeAspect="1" noChangeArrowheads="1"/>
          </p:cNvPicPr>
          <p:nvPr/>
        </p:nvPicPr>
        <p:blipFill>
          <a:blip r:embed="rId2" cstate="print"/>
          <a:srcRect b="18919"/>
          <a:stretch>
            <a:fillRect/>
          </a:stretch>
        </p:blipFill>
        <p:spPr bwMode="auto">
          <a:xfrm>
            <a:off x="313733" y="548680"/>
            <a:ext cx="835526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stion\Desktop\μαθήματα εξαποστάσεως Ε.Φ.Α\imagesOSCT1M4H.jpg"/>
          <p:cNvPicPr>
            <a:picLocks noChangeAspect="1" noChangeArrowheads="1"/>
          </p:cNvPicPr>
          <p:nvPr/>
        </p:nvPicPr>
        <p:blipFill>
          <a:blip r:embed="rId2" cstate="print"/>
          <a:srcRect t="12382" b="8270"/>
          <a:stretch>
            <a:fillRect/>
          </a:stretch>
        </p:blipFill>
        <p:spPr bwMode="auto">
          <a:xfrm>
            <a:off x="971600" y="620688"/>
            <a:ext cx="6984776" cy="5820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stion\Desktop\μαθήματα εξαποστάσεως Ε.Φ.Α\images9WMT7J7Y.jpg"/>
          <p:cNvPicPr>
            <a:picLocks noChangeAspect="1" noChangeArrowheads="1"/>
          </p:cNvPicPr>
          <p:nvPr/>
        </p:nvPicPr>
        <p:blipFill>
          <a:blip r:embed="rId2" cstate="print"/>
          <a:srcRect b="4199"/>
          <a:stretch>
            <a:fillRect/>
          </a:stretch>
        </p:blipFill>
        <p:spPr bwMode="auto">
          <a:xfrm>
            <a:off x="1835696" y="411404"/>
            <a:ext cx="4896544" cy="575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tion\Desktop\μαθήματα εξαποστάσεως Ε.Φ.Α\imagesE3027Z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stion\Desktop\μαθήματα εξαποστάσεως Ε.Φ.Α\imagesL0EUS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00800" cy="576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stion\Desktop\μαθήματα εξαποστάσεως Ε.Φ.Α\imagesO7X8EG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256584" cy="552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tion\Desktop\μαθήματα εξαποστάσεως Ε.Φ.Α\imagesY11LT6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5112568" cy="536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stion\Desktop\μαθήματα εξαποστάσεως Ε.Φ.Α\imagesV362HQ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896544" cy="518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stion\Desktop\μαθήματα εξαποστάσεως Ε.Φ.Α\imagesWBO0FZ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stion\Desktop\μαθήματα εξαποστάσεως Ε.Φ.Α\imagesS0KG7R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040560" cy="534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stion\Desktop\μαθήματα εξαποστάσεως Ε.Φ.Α\imagesL8AM51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86894"/>
            <a:ext cx="4464496" cy="603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stion\Desktop\μαθήματα εξαποστάσεως Ε.Φ.Α\imagesZN7LA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960440" cy="574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tion\Desktop\μαθήματα εξαποστάσεως Ε.Φ.Α\imagesICA824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stion\Desktop\μαθήματα εξαποστάσεως Ε.Φ.Α\imagesXPRXTX8M.jpg"/>
          <p:cNvPicPr>
            <a:picLocks noChangeAspect="1" noChangeArrowheads="1"/>
          </p:cNvPicPr>
          <p:nvPr/>
        </p:nvPicPr>
        <p:blipFill>
          <a:blip r:embed="rId2" cstate="print"/>
          <a:srcRect b="7696"/>
          <a:stretch>
            <a:fillRect/>
          </a:stretch>
        </p:blipFill>
        <p:spPr bwMode="auto">
          <a:xfrm>
            <a:off x="1187624" y="836711"/>
            <a:ext cx="5472608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stion\Desktop\μαθήματα εξαποστάσεως Ε.Φ.Α\1101baf077cab630860a9219cbb0b1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6552728" cy="567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stion\Desktop\μαθήματα εξαποστάσεως Ε.Φ.Α\imagesJN2XL0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312368" cy="517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tion\Desktop\μαθήματα εξαποστάσεως Ε.Φ.Α\images4PX7AK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7"/>
            <a:ext cx="5040560" cy="529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stion\Desktop\μαθήματα εξαποστάσεως Ε.Φ.Α\images9D2DNR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7" descr="C:\Users\stion\Desktop\μαθήματα εξαποστάσεως Ε.Φ.Α\imagesXKPJ4P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4032448" cy="5366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tion\Desktop\μαθήματα εξαποστάσεως Ε.Φ.Α\images8IV74C5B.jpg"/>
          <p:cNvPicPr>
            <a:picLocks noChangeAspect="1" noChangeArrowheads="1"/>
          </p:cNvPicPr>
          <p:nvPr/>
        </p:nvPicPr>
        <p:blipFill>
          <a:blip r:embed="rId2" cstate="print"/>
          <a:srcRect t="17697" b="6458"/>
          <a:stretch>
            <a:fillRect/>
          </a:stretch>
        </p:blipFill>
        <p:spPr bwMode="auto">
          <a:xfrm>
            <a:off x="1043608" y="908720"/>
            <a:ext cx="6336704" cy="500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stion\Desktop\μαθήματα εξαποστάσεως Ε.Φ.Α\imagesVLJHG7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3672408" cy="530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tion\Desktop\μαθήματα εξαποστάσεως Ε.Φ.Α\images3KO60ZJ7.jpg"/>
          <p:cNvPicPr>
            <a:picLocks noChangeAspect="1" noChangeArrowheads="1"/>
          </p:cNvPicPr>
          <p:nvPr/>
        </p:nvPicPr>
        <p:blipFill>
          <a:blip r:embed="rId2" cstate="print"/>
          <a:srcRect b="2895"/>
          <a:stretch>
            <a:fillRect/>
          </a:stretch>
        </p:blipFill>
        <p:spPr bwMode="auto">
          <a:xfrm>
            <a:off x="2123728" y="620688"/>
            <a:ext cx="43204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stion\Desktop\μαθήματα εξαποστάσεως Ε.Φ.Α\images3F98H9UE.jpg"/>
          <p:cNvPicPr>
            <a:picLocks noChangeAspect="1" noChangeArrowheads="1"/>
          </p:cNvPicPr>
          <p:nvPr/>
        </p:nvPicPr>
        <p:blipFill>
          <a:blip r:embed="rId2" cstate="print"/>
          <a:srcRect b="9987"/>
          <a:stretch>
            <a:fillRect/>
          </a:stretch>
        </p:blipFill>
        <p:spPr bwMode="auto">
          <a:xfrm>
            <a:off x="1475656" y="0"/>
            <a:ext cx="590465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ion\Desktop\μαθήματα εξαποστάσεως Ε.Φ.Α\μ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3"/>
            <a:ext cx="6624736" cy="464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stion\Desktop\μαθήματα εξαποστάσεως Ε.Φ.Α\imagesZV7DYG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256584" cy="54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stion\Desktop\μαθήματα εξαποστάσεως Ε.Φ.Α\imagesXYSARN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464496" cy="590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stion\Desktop\μαθήματα εξαποστάσεως Ε.Φ.Α\previ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03212" cy="507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:\Users\stion\Desktop\μαθήματα εξαποστάσεως Ε.Φ.Α\imagesCZN32KG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896544" cy="582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tion\Desktop\μαθήματα εξαποστάσεως Ε.Φ.Α\Ω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05646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tion\Desktop\μαθήματα εξαποστάσεως Ε.Φ.Α\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384376" cy="569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tion\Desktop\μαθήματα εξαποστάσεως Ε.Φ.Α\imagesG9O7X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192688" cy="633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stion\Desktop\μαθήματα εξαποστάσεως Ε.Φ.Α\imagesMIT4M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256584" cy="537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ion\Desktop\μαθήματα εξαποστάσεως Ε.Φ.Α\a0de78911d8291d672fba57a5ec9b0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5904656" cy="589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ion\Desktop\μαθήματα εξαποστάσεως Ε.Φ.Α\227-2274200_children-dancing-library-huge-freebie-download-kids-energy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4488" cy="546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stion\Desktop\μαθήματα εξαποστάσεως Ε.Φ.Α\imagesH3QMY6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8293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Users\stion\Desktop\μαθήματα εξαποστάσεως Ε.Φ.Α\imagesPIMMNQ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480720" cy="4854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C:\Users\stion\Desktop\μαθήματα εξαποστάσεως Ε.Φ.Α\imagesTKUKOV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524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ion\Desktop\μαθήματα εξαποστάσεως Ε.Φ.Α\μ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49" y="3065735"/>
            <a:ext cx="2552700" cy="1790700"/>
          </a:xfrm>
          <a:prstGeom prst="rect">
            <a:avLst/>
          </a:prstGeom>
          <a:noFill/>
        </p:spPr>
      </p:pic>
      <p:pic>
        <p:nvPicPr>
          <p:cNvPr id="5" name="Picture 3" descr="C:\Users\stion\Desktop\μαθήματα εξαποστάσεως Ε.Φ.Α\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387" y="2575198"/>
            <a:ext cx="1647825" cy="2771775"/>
          </a:xfrm>
          <a:prstGeom prst="rect">
            <a:avLst/>
          </a:prstGeom>
          <a:noFill/>
        </p:spPr>
      </p:pic>
      <p:pic>
        <p:nvPicPr>
          <p:cNvPr id="6" name="Picture 4" descr="C:\Users\stion\Desktop\μαθήματα εξαποστάσεως Ε.Φ.Α\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174" y="3213373"/>
            <a:ext cx="2000250" cy="1495425"/>
          </a:xfrm>
          <a:prstGeom prst="rect">
            <a:avLst/>
          </a:prstGeom>
          <a:noFill/>
        </p:spPr>
      </p:pic>
      <p:pic>
        <p:nvPicPr>
          <p:cNvPr id="7" name="Picture 5" descr="C:\Users\stion\Desktop\μαθήματα εξαποστάσεως Ε.Φ.Α\Ω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3812" y="3037160"/>
            <a:ext cx="2466975" cy="1847850"/>
          </a:xfrm>
          <a:prstGeom prst="rect">
            <a:avLst/>
          </a:prstGeom>
          <a:noFill/>
        </p:spPr>
      </p:pic>
      <p:pic>
        <p:nvPicPr>
          <p:cNvPr id="8" name="Picture 6" descr="C:\Users\stion\Desktop\μαθήματα εξαποστάσεως Ε.Φ.Α\imagesXC88UD5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8099" y="3022873"/>
            <a:ext cx="2438400" cy="1876425"/>
          </a:xfrm>
          <a:prstGeom prst="rect">
            <a:avLst/>
          </a:prstGeom>
          <a:noFill/>
        </p:spPr>
      </p:pic>
      <p:pic>
        <p:nvPicPr>
          <p:cNvPr id="9" name="Picture 7" descr="C:\Users\stion\Desktop\μαθήματα εξαποστάσεως Ε.Φ.Α\imagesXKPJ4PM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5312" y="3080023"/>
            <a:ext cx="1323975" cy="1762125"/>
          </a:xfrm>
          <a:prstGeom prst="rect">
            <a:avLst/>
          </a:prstGeom>
          <a:noFill/>
        </p:spPr>
      </p:pic>
      <p:pic>
        <p:nvPicPr>
          <p:cNvPr id="10" name="Picture 8" descr="C:\Users\stion\Desktop\μαθήματα εξαποστάσεως Ε.Φ.Α\imagesXOY2QO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6237" y="2665685"/>
            <a:ext cx="1762125" cy="2590800"/>
          </a:xfrm>
          <a:prstGeom prst="rect">
            <a:avLst/>
          </a:prstGeom>
          <a:noFill/>
        </p:spPr>
      </p:pic>
      <p:pic>
        <p:nvPicPr>
          <p:cNvPr id="11" name="Picture 9" descr="C:\Users\stion\Desktop\μαθήματα εξαποστάσεως Ε.Φ.Α\imagesXPRXTX8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3837" y="2856185"/>
            <a:ext cx="2066925" cy="2209800"/>
          </a:xfrm>
          <a:prstGeom prst="rect">
            <a:avLst/>
          </a:prstGeom>
          <a:noFill/>
        </p:spPr>
      </p:pic>
      <p:pic>
        <p:nvPicPr>
          <p:cNvPr id="12" name="Picture 10" descr="C:\Users\stion\Desktop\μαθήματα εξαποστάσεως Ε.Φ.Α\imagesXYSARNU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8612" y="2732360"/>
            <a:ext cx="1857375" cy="2457450"/>
          </a:xfrm>
          <a:prstGeom prst="rect">
            <a:avLst/>
          </a:prstGeom>
          <a:noFill/>
        </p:spPr>
      </p:pic>
      <p:pic>
        <p:nvPicPr>
          <p:cNvPr id="13" name="Picture 11" descr="C:\Users\stion\Desktop\μαθήματα εξαποστάσεως Ε.Φ.Α\imagesY11LT6Z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4312" y="2865710"/>
            <a:ext cx="2085975" cy="2190750"/>
          </a:xfrm>
          <a:prstGeom prst="rect">
            <a:avLst/>
          </a:prstGeom>
          <a:noFill/>
        </p:spPr>
      </p:pic>
      <p:pic>
        <p:nvPicPr>
          <p:cNvPr id="14" name="Picture 12" descr="C:\Users\stion\Desktop\μαθήματα εξαποστάσεως Ε.Φ.Α\imagesZN7LA44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1474" y="2675210"/>
            <a:ext cx="1771650" cy="2571750"/>
          </a:xfrm>
          <a:prstGeom prst="rect">
            <a:avLst/>
          </a:prstGeom>
          <a:noFill/>
        </p:spPr>
      </p:pic>
      <p:pic>
        <p:nvPicPr>
          <p:cNvPr id="15" name="Picture 13" descr="C:\Users\stion\Desktop\μαθήματα εξαποστάσεως Ε.Φ.Α\imagesZV7DYGEW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9549" y="2870473"/>
            <a:ext cx="2095500" cy="2181225"/>
          </a:xfrm>
          <a:prstGeom prst="rect">
            <a:avLst/>
          </a:prstGeom>
          <a:noFill/>
        </p:spPr>
      </p:pic>
      <p:pic>
        <p:nvPicPr>
          <p:cNvPr id="16" name="Picture 14" descr="C:\Users\stion\Desktop\μαθήματα εξαποστάσεως Ε.Φ.Α\kids-playing-family-child-drawing-people-in-nature-cartoon-playing-with-kids-fun-png-clip-ar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04664"/>
            <a:ext cx="86677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 descr="C:\Users\stion\Desktop\μαθήματα εξαποστάσεως Ε.Φ.Α\imagesJNAD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1686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stion\Desktop\μαθήματα εξαποστάσεως Ε.Φ.Α\imagesDWKSIQ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54768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C:\Users\stion\Desktop\μαθήματα εξαποστάσεως Ε.Φ.Α\imagesBH1KU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624736" cy="5422667"/>
          </a:xfrm>
          <a:prstGeom prst="rect">
            <a:avLst/>
          </a:prstGeom>
          <a:noFill/>
        </p:spPr>
      </p:pic>
      <p:pic>
        <p:nvPicPr>
          <p:cNvPr id="3" name="Picture 23" descr="C:\Users\stion\Desktop\μαθήματα εξαποστάσεως Ε.Φ.Α\imagesQ4XTXJ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200025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tion\Desktop\μαθήματα εξαποστάσεως Ε.Φ.Α\images60WCCW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tion\Desktop\μαθήματα εξαποστάσεως Ε.Φ.Α\images1D8GK0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10448"/>
          <a:stretch>
            <a:fillRect/>
          </a:stretch>
        </p:blipFill>
        <p:spPr bwMode="auto">
          <a:xfrm>
            <a:off x="1043608" y="1124744"/>
            <a:ext cx="664320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stion\Desktop\μαθήματα εξαποστάσεως Ε.Φ.Α\imagesAL97R5Y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1256"/>
            <a:ext cx="6696744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016224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ΓΥΜΝΑΖΟΜΑΙ ΠΑΙΖΩ ΧΑΙΡΟΜΑΙ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l-GR" b="1" dirty="0">
                <a:solidFill>
                  <a:srgbClr val="FF0000"/>
                </a:solidFill>
              </a:rPr>
            </a:br>
            <a:r>
              <a:rPr lang="el-GR" sz="3100" b="1" dirty="0">
                <a:solidFill>
                  <a:srgbClr val="FF0000"/>
                </a:solidFill>
              </a:rPr>
              <a:t>ΜΕΝΟΥΜΕ ΣΠΙΤΙ ΓΙΑ ΑΣΦΑΛΕΙΑ ΧΩΡΙΣ ΌΜΩΣ ΝΑ ΧΑΝΟΥΜΕ ΤΗ </a:t>
            </a:r>
            <a:r>
              <a:rPr lang="el-GR" sz="3100" b="1">
                <a:solidFill>
                  <a:srgbClr val="FF0000"/>
                </a:solidFill>
              </a:rPr>
              <a:t>ΦΟΡΜΑ ΜΑΣ.ΕΛΠΙΖΩ ΣΥΝΤΟΜΑ </a:t>
            </a:r>
            <a:r>
              <a:rPr lang="el-GR" sz="3100" b="1" dirty="0">
                <a:solidFill>
                  <a:srgbClr val="FF0000"/>
                </a:solidFill>
              </a:rPr>
              <a:t>ΘΑ ΤΑ </a:t>
            </a:r>
            <a:r>
              <a:rPr lang="el-GR" sz="3100" b="1">
                <a:solidFill>
                  <a:srgbClr val="FF0000"/>
                </a:solidFill>
              </a:rPr>
              <a:t>ΠΟΥΜΕ ΚΑΙ </a:t>
            </a:r>
            <a:r>
              <a:rPr lang="el-GR" sz="3100" b="1" dirty="0">
                <a:solidFill>
                  <a:srgbClr val="FF0000"/>
                </a:solidFill>
              </a:rPr>
              <a:t>ΑΠΌ ΚΟΝΤΑ .</a:t>
            </a:r>
            <a:br>
              <a:rPr lang="el-GR" b="1" dirty="0">
                <a:solidFill>
                  <a:srgbClr val="FF0000"/>
                </a:solidFill>
              </a:rPr>
            </a:br>
            <a:br>
              <a:rPr lang="el-GR" b="1" dirty="0">
                <a:solidFill>
                  <a:srgbClr val="FF0000"/>
                </a:solidFill>
              </a:rPr>
            </a:b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ΧΑΡΑΛΑΜΠΟΣ ΝΙΖΑΜΗΣ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ΠΕ11 ΣΜΕΑ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C:\Users\stion\Desktop\μαθήματα εξαποστάσεως Ε.Φ.Α\imagesA1J5Q3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5040560" cy="457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stion\Desktop\μαθήματα εξαποστάσεως Ε.Φ.Α\imagesKRIGNI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03373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</Words>
  <Application>Microsoft Office PowerPoint</Application>
  <PresentationFormat>Προβολή στην οθόνη (4:3)</PresentationFormat>
  <Paragraphs>3</Paragraphs>
  <Slides>73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6" baseType="lpstr">
      <vt:lpstr>Arial</vt:lpstr>
      <vt:lpstr>Calibri</vt:lpstr>
      <vt:lpstr>Θέμα του Office</vt:lpstr>
      <vt:lpstr>ΑΣΚΗΣΕΙΣ ΠΟΥ ΜΠΟΡΟΥΜΕ ΝΑ ΚΑΝΟΥΜΕ ΣΤΟ ΣΠΙΤΙ ΜΑΣ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ΓΥΜΝΑΖΟΜΑΙ ΠΑΙΖΩ ΧΑΙΡΟΜΑΙ  ΜΕΝΟΥΜΕ ΣΠΙΤΙ ΓΙΑ ΑΣΦΑΛΕΙΑ ΧΩΡΙΣ ΌΜΩΣ ΝΑ ΧΑΝΟΥΜΕ ΤΗ ΦΟΡΜΑ ΜΑΣ.ΕΛΠΙΖΩ ΣΥΝΤΟΜΑ ΘΑ ΤΑ ΠΟΥΜΕ ΚΑΙ ΑΠΌ ΚΟΝΤΑ .   ΧΑΡΑΛΑΜΠΟΣ ΝΙΖΑΜΗΣ ΠΕ11 ΣΜΕΑ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ΑΣΚΗΣΕΙΣ ΠΟΥ ΜΠΟΡΟΥΜΕ ΝΑ ΚΑΝΟΥΜΕ ΣΤΟ ΣΠΙΤΙ ΜΑΣ</dc:title>
  <dc:creator>Argirw Simou</dc:creator>
  <cp:lastModifiedBy>User</cp:lastModifiedBy>
  <cp:revision>59</cp:revision>
  <dcterms:created xsi:type="dcterms:W3CDTF">2020-03-31T19:18:25Z</dcterms:created>
  <dcterms:modified xsi:type="dcterms:W3CDTF">2024-06-13T06:51:10Z</dcterms:modified>
</cp:coreProperties>
</file>