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3" d="100"/>
          <a:sy n="83" d="100"/>
        </p:scale>
        <p:origin x="2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5/15/2026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5/15/2026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5/15/2026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5/15/2026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5/15/2026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5/15/2026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5/15/2026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5/15/2026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5/15/2026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5/15/2026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5/15/2026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postermywall.com/"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3C6501-8388-F851-A3F4-934CEA81692C}"/>
              </a:ext>
            </a:extLst>
          </p:cNvPr>
          <p:cNvSpPr>
            <a:spLocks noGrp="1"/>
          </p:cNvSpPr>
          <p:nvPr>
            <p:ph type="ctrTitle"/>
          </p:nvPr>
        </p:nvSpPr>
        <p:spPr/>
        <p:txBody>
          <a:bodyPr/>
          <a:lstStyle/>
          <a:p>
            <a:r>
              <a:rPr lang="en-US" dirty="0" err="1"/>
              <a:t>PosterMyWall</a:t>
            </a:r>
            <a:endParaRPr lang="el-GR" dirty="0"/>
          </a:p>
        </p:txBody>
      </p:sp>
      <p:sp>
        <p:nvSpPr>
          <p:cNvPr id="3" name="Υπότιτλος 2">
            <a:extLst>
              <a:ext uri="{FF2B5EF4-FFF2-40B4-BE49-F238E27FC236}">
                <a16:creationId xmlns:a16="http://schemas.microsoft.com/office/drawing/2014/main" id="{E67D3CB2-76CE-1EB8-3A33-890DB082DF8F}"/>
              </a:ext>
            </a:extLst>
          </p:cNvPr>
          <p:cNvSpPr>
            <a:spLocks noGrp="1"/>
          </p:cNvSpPr>
          <p:nvPr>
            <p:ph type="subTitle" idx="1"/>
          </p:nvPr>
        </p:nvSpPr>
        <p:spPr/>
        <p:txBody>
          <a:bodyPr/>
          <a:lstStyle/>
          <a:p>
            <a:endParaRPr lang="el-GR"/>
          </a:p>
        </p:txBody>
      </p:sp>
    </p:spTree>
    <p:extLst>
      <p:ext uri="{BB962C8B-B14F-4D97-AF65-F5344CB8AC3E}">
        <p14:creationId xmlns:p14="http://schemas.microsoft.com/office/powerpoint/2010/main" val="3460380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C7FAF0-22C5-A906-0AED-9F11774C5C1A}"/>
              </a:ext>
            </a:extLst>
          </p:cNvPr>
          <p:cNvSpPr>
            <a:spLocks noGrp="1"/>
          </p:cNvSpPr>
          <p:nvPr>
            <p:ph type="title"/>
          </p:nvPr>
        </p:nvSpPr>
        <p:spPr/>
        <p:txBody>
          <a:bodyPr/>
          <a:lstStyle/>
          <a:p>
            <a:r>
              <a:rPr lang="en-US" dirty="0"/>
              <a:t>Other options</a:t>
            </a:r>
            <a:endParaRPr lang="el-GR" dirty="0"/>
          </a:p>
        </p:txBody>
      </p:sp>
      <p:sp>
        <p:nvSpPr>
          <p:cNvPr id="3" name="Θέση περιεχομένου 2">
            <a:extLst>
              <a:ext uri="{FF2B5EF4-FFF2-40B4-BE49-F238E27FC236}">
                <a16:creationId xmlns:a16="http://schemas.microsoft.com/office/drawing/2014/main" id="{475788E4-513F-CE4C-752B-9265566A8547}"/>
              </a:ext>
            </a:extLst>
          </p:cNvPr>
          <p:cNvSpPr>
            <a:spLocks noGrp="1"/>
          </p:cNvSpPr>
          <p:nvPr>
            <p:ph idx="1"/>
          </p:nvPr>
        </p:nvSpPr>
        <p:spPr>
          <a:xfrm>
            <a:off x="1295402" y="2285999"/>
            <a:ext cx="9601196" cy="3318936"/>
          </a:xfrm>
        </p:spPr>
        <p:txBody>
          <a:bodyPr/>
          <a:lstStyle/>
          <a:p>
            <a:pPr marL="0" indent="0">
              <a:buNone/>
            </a:pPr>
            <a:r>
              <a:rPr lang="en-US" dirty="0"/>
              <a:t> </a:t>
            </a:r>
            <a:endParaRPr lang="el-GR" dirty="0"/>
          </a:p>
        </p:txBody>
      </p:sp>
      <p:sp>
        <p:nvSpPr>
          <p:cNvPr id="7" name="TextBox 6">
            <a:extLst>
              <a:ext uri="{FF2B5EF4-FFF2-40B4-BE49-F238E27FC236}">
                <a16:creationId xmlns:a16="http://schemas.microsoft.com/office/drawing/2014/main" id="{BA43AF8F-A51E-5079-C16B-11E3DF9666D6}"/>
              </a:ext>
            </a:extLst>
          </p:cNvPr>
          <p:cNvSpPr txBox="1"/>
          <p:nvPr/>
        </p:nvSpPr>
        <p:spPr>
          <a:xfrm>
            <a:off x="1423686" y="2761884"/>
            <a:ext cx="10116273" cy="830997"/>
          </a:xfrm>
          <a:prstGeom prst="rect">
            <a:avLst/>
          </a:prstGeom>
          <a:noFill/>
        </p:spPr>
        <p:txBody>
          <a:bodyPr wrap="square">
            <a:spAutoFit/>
          </a:bodyPr>
          <a:lstStyle/>
          <a:p>
            <a:r>
              <a:rPr lang="en-US" sz="2400" dirty="0"/>
              <a:t>You select color, alignment and various other options for the text or various effects and editing options if you have selected an image object.</a:t>
            </a:r>
          </a:p>
        </p:txBody>
      </p:sp>
      <p:pic>
        <p:nvPicPr>
          <p:cNvPr id="9" name="Εικόνα 8" descr="Εικόνα που περιέχει κείμενο, στιγμιότυπο οθόνης, ανθρώπινο πρόσωπο, τοποθεσία web&#10;&#10;Το περιεχόμενο που δημιουργείται από τεχνολογία AI ενδέχεται να είναι εσφαλμένο.">
            <a:extLst>
              <a:ext uri="{FF2B5EF4-FFF2-40B4-BE49-F238E27FC236}">
                <a16:creationId xmlns:a16="http://schemas.microsoft.com/office/drawing/2014/main" id="{75CAF7B8-2774-5E98-BF21-43FE1F120DCF}"/>
              </a:ext>
            </a:extLst>
          </p:cNvPr>
          <p:cNvPicPr>
            <a:picLocks noChangeAspect="1"/>
          </p:cNvPicPr>
          <p:nvPr/>
        </p:nvPicPr>
        <p:blipFill>
          <a:blip r:embed="rId2"/>
          <a:stretch>
            <a:fillRect/>
          </a:stretch>
        </p:blipFill>
        <p:spPr>
          <a:xfrm>
            <a:off x="4480914" y="3607932"/>
            <a:ext cx="6194802" cy="2651820"/>
          </a:xfrm>
          <a:prstGeom prst="rect">
            <a:avLst/>
          </a:prstGeom>
        </p:spPr>
      </p:pic>
    </p:spTree>
    <p:extLst>
      <p:ext uri="{BB962C8B-B14F-4D97-AF65-F5344CB8AC3E}">
        <p14:creationId xmlns:p14="http://schemas.microsoft.com/office/powerpoint/2010/main" val="2591970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22A6AC-2D8F-97A2-12A3-2488780F994F}"/>
              </a:ext>
            </a:extLst>
          </p:cNvPr>
          <p:cNvSpPr>
            <a:spLocks noGrp="1"/>
          </p:cNvSpPr>
          <p:nvPr>
            <p:ph type="title"/>
          </p:nvPr>
        </p:nvSpPr>
        <p:spPr/>
        <p:txBody>
          <a:bodyPr/>
          <a:lstStyle/>
          <a:p>
            <a:r>
              <a:rPr lang="en-US" dirty="0" err="1"/>
              <a:t>PosterMyWall</a:t>
            </a:r>
            <a:r>
              <a:rPr lang="en-US" dirty="0"/>
              <a:t> Presentation</a:t>
            </a:r>
            <a:endParaRPr lang="el-GR" dirty="0"/>
          </a:p>
        </p:txBody>
      </p:sp>
      <p:sp>
        <p:nvSpPr>
          <p:cNvPr id="3" name="Θέση περιεχομένου 2">
            <a:extLst>
              <a:ext uri="{FF2B5EF4-FFF2-40B4-BE49-F238E27FC236}">
                <a16:creationId xmlns:a16="http://schemas.microsoft.com/office/drawing/2014/main" id="{03928808-A143-90A7-8A94-07E4744BDFFF}"/>
              </a:ext>
            </a:extLst>
          </p:cNvPr>
          <p:cNvSpPr>
            <a:spLocks noGrp="1"/>
          </p:cNvSpPr>
          <p:nvPr>
            <p:ph idx="1"/>
          </p:nvPr>
        </p:nvSpPr>
        <p:spPr/>
        <p:txBody>
          <a:bodyPr/>
          <a:lstStyle/>
          <a:p>
            <a:r>
              <a:rPr lang="en-US" b="1" dirty="0"/>
              <a:t>Step 4: </a:t>
            </a:r>
            <a:r>
              <a:rPr lang="en-US" dirty="0"/>
              <a:t>Once you are done with your work, you have the options to save, share, download to your computer, and purchase. All options require registration with the service, except for downloading.</a:t>
            </a:r>
          </a:p>
          <a:p>
            <a:endParaRPr lang="en-US" dirty="0"/>
          </a:p>
          <a:p>
            <a:r>
              <a:rPr lang="en-US" dirty="0"/>
              <a:t>After selecting "</a:t>
            </a:r>
            <a:r>
              <a:rPr lang="en-US" b="1" dirty="0"/>
              <a:t>Download</a:t>
            </a:r>
            <a:r>
              <a:rPr lang="en-US" dirty="0"/>
              <a:t>", in the window that opens,                             click "Download" again and save the file to your PC.</a:t>
            </a:r>
          </a:p>
        </p:txBody>
      </p:sp>
      <p:pic>
        <p:nvPicPr>
          <p:cNvPr id="5" name="Εικόνα 4">
            <a:extLst>
              <a:ext uri="{FF2B5EF4-FFF2-40B4-BE49-F238E27FC236}">
                <a16:creationId xmlns:a16="http://schemas.microsoft.com/office/drawing/2014/main" id="{79265049-02C6-6E34-6BF4-351FF5ACA910}"/>
              </a:ext>
            </a:extLst>
          </p:cNvPr>
          <p:cNvPicPr>
            <a:picLocks noChangeAspect="1"/>
          </p:cNvPicPr>
          <p:nvPr/>
        </p:nvPicPr>
        <p:blipFill>
          <a:blip r:embed="rId2"/>
          <a:stretch>
            <a:fillRect/>
          </a:stretch>
        </p:blipFill>
        <p:spPr>
          <a:xfrm>
            <a:off x="1535292" y="3682926"/>
            <a:ext cx="6163535" cy="533474"/>
          </a:xfrm>
          <a:prstGeom prst="rect">
            <a:avLst/>
          </a:prstGeom>
        </p:spPr>
      </p:pic>
      <p:pic>
        <p:nvPicPr>
          <p:cNvPr id="7" name="Εικόνα 6" descr="Εικόνα που περιέχει κείμενο, στιγμιότυπο οθόνης, λογισμικό, ιστοσελίδα&#10;&#10;Το περιεχόμενο που δημιουργείται από τεχνολογία AI ενδέχεται να είναι εσφαλμένο.">
            <a:extLst>
              <a:ext uri="{FF2B5EF4-FFF2-40B4-BE49-F238E27FC236}">
                <a16:creationId xmlns:a16="http://schemas.microsoft.com/office/drawing/2014/main" id="{754E3BB2-B7A5-10CF-D9EB-BF84CE0E9FD0}"/>
              </a:ext>
            </a:extLst>
          </p:cNvPr>
          <p:cNvPicPr>
            <a:picLocks noChangeAspect="1"/>
          </p:cNvPicPr>
          <p:nvPr/>
        </p:nvPicPr>
        <p:blipFill>
          <a:blip r:embed="rId3"/>
          <a:stretch>
            <a:fillRect/>
          </a:stretch>
        </p:blipFill>
        <p:spPr>
          <a:xfrm>
            <a:off x="8266606" y="3682926"/>
            <a:ext cx="3251784" cy="2558006"/>
          </a:xfrm>
          <a:prstGeom prst="rect">
            <a:avLst/>
          </a:prstGeom>
        </p:spPr>
      </p:pic>
      <p:sp>
        <p:nvSpPr>
          <p:cNvPr id="8" name="Βέλος: Δεξιό 7">
            <a:extLst>
              <a:ext uri="{FF2B5EF4-FFF2-40B4-BE49-F238E27FC236}">
                <a16:creationId xmlns:a16="http://schemas.microsoft.com/office/drawing/2014/main" id="{AAC953BA-AE4E-E005-4646-E025ADA4FAEB}"/>
              </a:ext>
            </a:extLst>
          </p:cNvPr>
          <p:cNvSpPr/>
          <p:nvPr/>
        </p:nvSpPr>
        <p:spPr>
          <a:xfrm>
            <a:off x="7698827" y="5972537"/>
            <a:ext cx="727543" cy="17426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0626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35F9E3-10FC-F03E-E5F7-D31EC1CAB5C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F28F9129-0480-6A0E-1B74-1DFE40878ABE}"/>
              </a:ext>
            </a:extLst>
          </p:cNvPr>
          <p:cNvSpPr>
            <a:spLocks noGrp="1"/>
          </p:cNvSpPr>
          <p:nvPr>
            <p:ph idx="1"/>
          </p:nvPr>
        </p:nvSpPr>
        <p:spPr>
          <a:xfrm>
            <a:off x="1295401" y="3020992"/>
            <a:ext cx="9601196" cy="2854876"/>
          </a:xfrm>
        </p:spPr>
        <p:txBody>
          <a:bodyPr/>
          <a:lstStyle/>
          <a:p>
            <a:pPr marL="0" indent="0">
              <a:buNone/>
            </a:pPr>
            <a:r>
              <a:rPr lang="en-US" sz="4400" dirty="0"/>
              <a:t>                       THANK YOU</a:t>
            </a:r>
            <a:endParaRPr lang="el-GR" sz="4400" dirty="0"/>
          </a:p>
        </p:txBody>
      </p:sp>
    </p:spTree>
    <p:extLst>
      <p:ext uri="{BB962C8B-B14F-4D97-AF65-F5344CB8AC3E}">
        <p14:creationId xmlns:p14="http://schemas.microsoft.com/office/powerpoint/2010/main" val="3501102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57E498-EA28-6836-F9B8-7076868FB309}"/>
              </a:ext>
            </a:extLst>
          </p:cNvPr>
          <p:cNvSpPr>
            <a:spLocks noGrp="1"/>
          </p:cNvSpPr>
          <p:nvPr>
            <p:ph type="title"/>
          </p:nvPr>
        </p:nvSpPr>
        <p:spPr/>
        <p:txBody>
          <a:bodyPr/>
          <a:lstStyle/>
          <a:p>
            <a:r>
              <a:rPr lang="en-US" dirty="0"/>
              <a:t>What is </a:t>
            </a:r>
            <a:r>
              <a:rPr lang="en-US" dirty="0" err="1"/>
              <a:t>PosterMyWall</a:t>
            </a:r>
            <a:r>
              <a:rPr lang="en-US" dirty="0"/>
              <a:t>?</a:t>
            </a:r>
            <a:endParaRPr lang="el-GR" dirty="0"/>
          </a:p>
        </p:txBody>
      </p:sp>
      <p:sp>
        <p:nvSpPr>
          <p:cNvPr id="3" name="Θέση περιεχομένου 2">
            <a:extLst>
              <a:ext uri="{FF2B5EF4-FFF2-40B4-BE49-F238E27FC236}">
                <a16:creationId xmlns:a16="http://schemas.microsoft.com/office/drawing/2014/main" id="{746F9764-319C-E5A6-2EB8-6A7514F68BE9}"/>
              </a:ext>
            </a:extLst>
          </p:cNvPr>
          <p:cNvSpPr>
            <a:spLocks noGrp="1"/>
          </p:cNvSpPr>
          <p:nvPr>
            <p:ph idx="1"/>
          </p:nvPr>
        </p:nvSpPr>
        <p:spPr/>
        <p:txBody>
          <a:bodyPr>
            <a:normAutofit fontScale="92500" lnSpcReduction="10000"/>
          </a:bodyPr>
          <a:lstStyle/>
          <a:p>
            <a:r>
              <a:rPr lang="en-US" dirty="0"/>
              <a:t>The </a:t>
            </a:r>
            <a:r>
              <a:rPr lang="en-US" dirty="0" err="1"/>
              <a:t>PosterMyWall</a:t>
            </a:r>
            <a:r>
              <a:rPr lang="en-US" dirty="0"/>
              <a:t> tool allows us to create posters in a very simple way without installing any program on our computer.</a:t>
            </a:r>
          </a:p>
          <a:p>
            <a:r>
              <a:rPr lang="en-US" dirty="0"/>
              <a:t>We can create a poster starting with one of the ready-made templates it offers, or we can start using a background image, choosing from an extensive collection. If none of the above covers us, we can upload our own photos.</a:t>
            </a:r>
            <a:endParaRPr lang="el-GR" dirty="0"/>
          </a:p>
          <a:p>
            <a:r>
              <a:rPr lang="en-US" dirty="0"/>
              <a:t>The tool is free with the limitation that a watermark will appear at the bottom of the poster. Of course, by paying a small fee, it gives you the opportunity to download your poster in super high resolution so that you can print it in large dimensions.</a:t>
            </a:r>
            <a:endParaRPr lang="el-GR" dirty="0"/>
          </a:p>
        </p:txBody>
      </p:sp>
      <p:pic>
        <p:nvPicPr>
          <p:cNvPr id="5" name="Εικόνα 4">
            <a:extLst>
              <a:ext uri="{FF2B5EF4-FFF2-40B4-BE49-F238E27FC236}">
                <a16:creationId xmlns:a16="http://schemas.microsoft.com/office/drawing/2014/main" id="{9EEFB967-E51D-A203-10B2-5B16F29C72CC}"/>
              </a:ext>
            </a:extLst>
          </p:cNvPr>
          <p:cNvPicPr>
            <a:picLocks noChangeAspect="1"/>
          </p:cNvPicPr>
          <p:nvPr/>
        </p:nvPicPr>
        <p:blipFill>
          <a:blip r:embed="rId2"/>
          <a:stretch>
            <a:fillRect/>
          </a:stretch>
        </p:blipFill>
        <p:spPr>
          <a:xfrm>
            <a:off x="7627778" y="2990789"/>
            <a:ext cx="1705213" cy="438211"/>
          </a:xfrm>
          <a:prstGeom prst="rect">
            <a:avLst/>
          </a:prstGeom>
        </p:spPr>
      </p:pic>
    </p:spTree>
    <p:extLst>
      <p:ext uri="{BB962C8B-B14F-4D97-AF65-F5344CB8AC3E}">
        <p14:creationId xmlns:p14="http://schemas.microsoft.com/office/powerpoint/2010/main" val="1420248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E6D91A-F686-439E-70F9-C24182312185}"/>
              </a:ext>
            </a:extLst>
          </p:cNvPr>
          <p:cNvSpPr>
            <a:spLocks noGrp="1"/>
          </p:cNvSpPr>
          <p:nvPr>
            <p:ph type="title"/>
          </p:nvPr>
        </p:nvSpPr>
        <p:spPr/>
        <p:txBody>
          <a:bodyPr/>
          <a:lstStyle/>
          <a:p>
            <a:r>
              <a:rPr lang="en-US" dirty="0" err="1"/>
              <a:t>PosterMyWall</a:t>
            </a:r>
            <a:r>
              <a:rPr lang="en-US" dirty="0"/>
              <a:t> Presentation</a:t>
            </a:r>
            <a:endParaRPr lang="el-GR" dirty="0"/>
          </a:p>
        </p:txBody>
      </p:sp>
      <p:sp>
        <p:nvSpPr>
          <p:cNvPr id="3" name="Θέση περιεχομένου 2">
            <a:extLst>
              <a:ext uri="{FF2B5EF4-FFF2-40B4-BE49-F238E27FC236}">
                <a16:creationId xmlns:a16="http://schemas.microsoft.com/office/drawing/2014/main" id="{434A1247-693D-5073-2B3A-577F6E24989C}"/>
              </a:ext>
            </a:extLst>
          </p:cNvPr>
          <p:cNvSpPr>
            <a:spLocks noGrp="1"/>
          </p:cNvSpPr>
          <p:nvPr>
            <p:ph idx="1"/>
          </p:nvPr>
        </p:nvSpPr>
        <p:spPr/>
        <p:txBody>
          <a:bodyPr/>
          <a:lstStyle/>
          <a:p>
            <a:r>
              <a:rPr lang="en-US" dirty="0"/>
              <a:t>Go to the address</a:t>
            </a:r>
            <a:r>
              <a:rPr lang="el-GR" dirty="0"/>
              <a:t>  </a:t>
            </a:r>
            <a:r>
              <a:rPr lang="en-US" dirty="0">
                <a:hlinkClick r:id="rId2"/>
              </a:rPr>
              <a:t>http://www.postermywall.com/</a:t>
            </a:r>
            <a:endParaRPr lang="el-GR" dirty="0"/>
          </a:p>
          <a:p>
            <a:r>
              <a:rPr lang="en-US" b="1" dirty="0"/>
              <a:t>Step 1</a:t>
            </a:r>
            <a:r>
              <a:rPr lang="en-US" dirty="0"/>
              <a:t>: To start creating a poster, click on "CREATE A DESIGN".</a:t>
            </a:r>
            <a:endParaRPr lang="el-GR" dirty="0"/>
          </a:p>
          <a:p>
            <a:endParaRPr lang="el-GR" dirty="0"/>
          </a:p>
        </p:txBody>
      </p:sp>
      <p:pic>
        <p:nvPicPr>
          <p:cNvPr id="5" name="Εικόνα 4" descr="Εικόνα που περιέχει κείμενο, γραμματοσειρά, στιγμιότυπο οθόνης, γραφικά&#10;&#10;Το περιεχόμενο που δημιουργείται από τεχνολογία AI ενδέχεται να είναι εσφαλμένο.">
            <a:extLst>
              <a:ext uri="{FF2B5EF4-FFF2-40B4-BE49-F238E27FC236}">
                <a16:creationId xmlns:a16="http://schemas.microsoft.com/office/drawing/2014/main" id="{2B131D63-BA1E-A9A9-E4FB-90ACD84D0B58}"/>
              </a:ext>
            </a:extLst>
          </p:cNvPr>
          <p:cNvPicPr>
            <a:picLocks noChangeAspect="1"/>
          </p:cNvPicPr>
          <p:nvPr/>
        </p:nvPicPr>
        <p:blipFill>
          <a:blip r:embed="rId3"/>
          <a:stretch>
            <a:fillRect/>
          </a:stretch>
        </p:blipFill>
        <p:spPr>
          <a:xfrm>
            <a:off x="1522191" y="3569464"/>
            <a:ext cx="2457450" cy="552450"/>
          </a:xfrm>
          <a:prstGeom prst="rect">
            <a:avLst/>
          </a:prstGeom>
        </p:spPr>
      </p:pic>
      <p:pic>
        <p:nvPicPr>
          <p:cNvPr id="7" name="Εικόνα 6" descr="Εικόνα που περιέχει κείμενο, γραμματοσειρά, στιγμιότυπο οθόνης, λευκό&#10;&#10;Το περιεχόμενο που δημιουργείται από τεχνολογία AI ενδέχεται να είναι εσφαλμένο.">
            <a:extLst>
              <a:ext uri="{FF2B5EF4-FFF2-40B4-BE49-F238E27FC236}">
                <a16:creationId xmlns:a16="http://schemas.microsoft.com/office/drawing/2014/main" id="{3ED801AA-9E4D-8BFE-4238-C6031E25E357}"/>
              </a:ext>
            </a:extLst>
          </p:cNvPr>
          <p:cNvPicPr>
            <a:picLocks noChangeAspect="1"/>
          </p:cNvPicPr>
          <p:nvPr/>
        </p:nvPicPr>
        <p:blipFill>
          <a:blip r:embed="rId4"/>
          <a:stretch>
            <a:fillRect/>
          </a:stretch>
        </p:blipFill>
        <p:spPr>
          <a:xfrm>
            <a:off x="1522191" y="4216400"/>
            <a:ext cx="1876425" cy="1095375"/>
          </a:xfrm>
          <a:prstGeom prst="rect">
            <a:avLst/>
          </a:prstGeom>
        </p:spPr>
      </p:pic>
    </p:spTree>
    <p:extLst>
      <p:ext uri="{BB962C8B-B14F-4D97-AF65-F5344CB8AC3E}">
        <p14:creationId xmlns:p14="http://schemas.microsoft.com/office/powerpoint/2010/main" val="1478117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429E86-0F11-3BE2-E76A-D2ADE3B70772}"/>
              </a:ext>
            </a:extLst>
          </p:cNvPr>
          <p:cNvSpPr>
            <a:spLocks noGrp="1"/>
          </p:cNvSpPr>
          <p:nvPr>
            <p:ph type="title"/>
          </p:nvPr>
        </p:nvSpPr>
        <p:spPr/>
        <p:txBody>
          <a:bodyPr/>
          <a:lstStyle/>
          <a:p>
            <a:r>
              <a:rPr lang="en-US" dirty="0" err="1"/>
              <a:t>PosterMyWall</a:t>
            </a:r>
            <a:r>
              <a:rPr lang="en-US" dirty="0"/>
              <a:t> Presentation</a:t>
            </a:r>
            <a:endParaRPr lang="el-GR" dirty="0"/>
          </a:p>
        </p:txBody>
      </p:sp>
      <p:sp>
        <p:nvSpPr>
          <p:cNvPr id="3" name="Θέση περιεχομένου 2">
            <a:extLst>
              <a:ext uri="{FF2B5EF4-FFF2-40B4-BE49-F238E27FC236}">
                <a16:creationId xmlns:a16="http://schemas.microsoft.com/office/drawing/2014/main" id="{CEE06DF2-943B-6F72-1521-F044DA1EFFC3}"/>
              </a:ext>
            </a:extLst>
          </p:cNvPr>
          <p:cNvSpPr>
            <a:spLocks noGrp="1"/>
          </p:cNvSpPr>
          <p:nvPr>
            <p:ph idx="1"/>
          </p:nvPr>
        </p:nvSpPr>
        <p:spPr/>
        <p:txBody>
          <a:bodyPr/>
          <a:lstStyle/>
          <a:p>
            <a:r>
              <a:rPr lang="en-US" b="1" dirty="0"/>
              <a:t>Step 2</a:t>
            </a:r>
            <a:r>
              <a:rPr lang="en-US" dirty="0"/>
              <a:t>: The next step is to choose the background for your Poster. You can search for a template by categorizing it by size (by clicking </a:t>
            </a:r>
            <a:r>
              <a:rPr lang="en-US" u="sng" dirty="0"/>
              <a:t>All Sizes</a:t>
            </a:r>
            <a:r>
              <a:rPr lang="en-US" dirty="0"/>
              <a:t>), create a blank one using "</a:t>
            </a:r>
            <a:r>
              <a:rPr lang="en-US" b="1" dirty="0"/>
              <a:t>Create from Scratch</a:t>
            </a:r>
            <a:r>
              <a:rPr lang="en-US" dirty="0"/>
              <a:t>" or select a category from the ones below. If you select a category, a new window will open with the ready-made templates of that specific category.</a:t>
            </a:r>
            <a:endParaRPr lang="el-GR" dirty="0"/>
          </a:p>
        </p:txBody>
      </p:sp>
      <p:pic>
        <p:nvPicPr>
          <p:cNvPr id="5" name="Εικόνα 4" descr="Εικόνα που περιέχει κείμενο, στιγμιότυπο οθόνης, λογισμικό, τοποθεσία web&#10;&#10;Το περιεχόμενο που δημιουργείται από τεχνολογία AI ενδέχεται να είναι εσφαλμένο.">
            <a:extLst>
              <a:ext uri="{FF2B5EF4-FFF2-40B4-BE49-F238E27FC236}">
                <a16:creationId xmlns:a16="http://schemas.microsoft.com/office/drawing/2014/main" id="{26996470-0EAE-999C-6586-2CDD69595657}"/>
              </a:ext>
            </a:extLst>
          </p:cNvPr>
          <p:cNvPicPr>
            <a:picLocks noChangeAspect="1"/>
          </p:cNvPicPr>
          <p:nvPr/>
        </p:nvPicPr>
        <p:blipFill>
          <a:blip r:embed="rId2"/>
          <a:stretch>
            <a:fillRect/>
          </a:stretch>
        </p:blipFill>
        <p:spPr>
          <a:xfrm>
            <a:off x="6095999" y="4097802"/>
            <a:ext cx="4745620" cy="2155520"/>
          </a:xfrm>
          <a:prstGeom prst="rect">
            <a:avLst/>
          </a:prstGeom>
        </p:spPr>
      </p:pic>
      <p:sp>
        <p:nvSpPr>
          <p:cNvPr id="10" name="Βέλος: Επάνω 9">
            <a:extLst>
              <a:ext uri="{FF2B5EF4-FFF2-40B4-BE49-F238E27FC236}">
                <a16:creationId xmlns:a16="http://schemas.microsoft.com/office/drawing/2014/main" id="{F8CE4DA6-61DC-E6DE-5186-1126AEE056C7}"/>
              </a:ext>
            </a:extLst>
          </p:cNvPr>
          <p:cNvSpPr/>
          <p:nvPr/>
        </p:nvSpPr>
        <p:spPr>
          <a:xfrm>
            <a:off x="9919504" y="4294208"/>
            <a:ext cx="231493" cy="25464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644562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371EF1-FA2A-B689-92A0-69486B426F44}"/>
              </a:ext>
            </a:extLst>
          </p:cNvPr>
          <p:cNvSpPr>
            <a:spLocks noGrp="1"/>
          </p:cNvSpPr>
          <p:nvPr>
            <p:ph type="title"/>
          </p:nvPr>
        </p:nvSpPr>
        <p:spPr/>
        <p:txBody>
          <a:bodyPr/>
          <a:lstStyle/>
          <a:p>
            <a:r>
              <a:rPr lang="en-US" dirty="0" err="1"/>
              <a:t>PosterMyWall</a:t>
            </a:r>
            <a:r>
              <a:rPr lang="en-US" dirty="0"/>
              <a:t> Presentation</a:t>
            </a:r>
            <a:endParaRPr lang="el-GR" dirty="0"/>
          </a:p>
        </p:txBody>
      </p:sp>
      <p:sp>
        <p:nvSpPr>
          <p:cNvPr id="3" name="Θέση περιεχομένου 2">
            <a:extLst>
              <a:ext uri="{FF2B5EF4-FFF2-40B4-BE49-F238E27FC236}">
                <a16:creationId xmlns:a16="http://schemas.microsoft.com/office/drawing/2014/main" id="{C321DCB4-C29B-D5AA-6C7C-B7EBE01F87CF}"/>
              </a:ext>
            </a:extLst>
          </p:cNvPr>
          <p:cNvSpPr>
            <a:spLocks noGrp="1"/>
          </p:cNvSpPr>
          <p:nvPr>
            <p:ph idx="1"/>
          </p:nvPr>
        </p:nvSpPr>
        <p:spPr/>
        <p:txBody>
          <a:bodyPr/>
          <a:lstStyle/>
          <a:p>
            <a:r>
              <a:rPr lang="en-US" b="1" dirty="0"/>
              <a:t>Step 3a</a:t>
            </a:r>
            <a:r>
              <a:rPr lang="en-US" dirty="0"/>
              <a:t>: After choosing a ready-made template,                              you will then need to click to edit your poster.</a:t>
            </a:r>
            <a:endParaRPr lang="el-GR" dirty="0"/>
          </a:p>
        </p:txBody>
      </p:sp>
      <p:pic>
        <p:nvPicPr>
          <p:cNvPr id="5" name="Εικόνα 4">
            <a:extLst>
              <a:ext uri="{FF2B5EF4-FFF2-40B4-BE49-F238E27FC236}">
                <a16:creationId xmlns:a16="http://schemas.microsoft.com/office/drawing/2014/main" id="{0C893667-3F3A-155B-FCCB-D8310158D222}"/>
              </a:ext>
            </a:extLst>
          </p:cNvPr>
          <p:cNvPicPr>
            <a:picLocks noChangeAspect="1"/>
          </p:cNvPicPr>
          <p:nvPr/>
        </p:nvPicPr>
        <p:blipFill>
          <a:blip r:embed="rId2"/>
          <a:stretch>
            <a:fillRect/>
          </a:stretch>
        </p:blipFill>
        <p:spPr>
          <a:xfrm>
            <a:off x="7358069" y="2663643"/>
            <a:ext cx="2228287" cy="373465"/>
          </a:xfrm>
          <a:prstGeom prst="rect">
            <a:avLst/>
          </a:prstGeom>
        </p:spPr>
      </p:pic>
      <p:pic>
        <p:nvPicPr>
          <p:cNvPr id="7" name="Εικόνα 6" descr="Εικόνα που περιέχει κείμενο, ανθρώπινο πρόσωπο, φυλλάδιο, Δημοσίευση&#10;&#10;Το περιεχόμενο που δημιουργείται από τεχνολογία AI ενδέχεται να είναι εσφαλμένο.">
            <a:extLst>
              <a:ext uri="{FF2B5EF4-FFF2-40B4-BE49-F238E27FC236}">
                <a16:creationId xmlns:a16="http://schemas.microsoft.com/office/drawing/2014/main" id="{74F3D721-0A70-868A-9036-04DDFB574256}"/>
              </a:ext>
            </a:extLst>
          </p:cNvPr>
          <p:cNvPicPr>
            <a:picLocks noChangeAspect="1"/>
          </p:cNvPicPr>
          <p:nvPr/>
        </p:nvPicPr>
        <p:blipFill>
          <a:blip r:embed="rId3"/>
          <a:stretch>
            <a:fillRect/>
          </a:stretch>
        </p:blipFill>
        <p:spPr>
          <a:xfrm>
            <a:off x="6373766" y="3121309"/>
            <a:ext cx="1968606" cy="3010135"/>
          </a:xfrm>
          <a:prstGeom prst="rect">
            <a:avLst/>
          </a:prstGeom>
        </p:spPr>
      </p:pic>
      <p:sp>
        <p:nvSpPr>
          <p:cNvPr id="8" name="Βέλος: Δεξιό 7">
            <a:extLst>
              <a:ext uri="{FF2B5EF4-FFF2-40B4-BE49-F238E27FC236}">
                <a16:creationId xmlns:a16="http://schemas.microsoft.com/office/drawing/2014/main" id="{9B4DEEDB-3B4C-57EA-EDD0-E70D4CD75D91}"/>
              </a:ext>
            </a:extLst>
          </p:cNvPr>
          <p:cNvSpPr/>
          <p:nvPr/>
        </p:nvSpPr>
        <p:spPr>
          <a:xfrm>
            <a:off x="5856790" y="5875868"/>
            <a:ext cx="752354" cy="25557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273602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FB56F3-A8A5-1BBA-09BF-B5B501C99ADF}"/>
              </a:ext>
            </a:extLst>
          </p:cNvPr>
          <p:cNvSpPr>
            <a:spLocks noGrp="1"/>
          </p:cNvSpPr>
          <p:nvPr>
            <p:ph type="title"/>
          </p:nvPr>
        </p:nvSpPr>
        <p:spPr/>
        <p:txBody>
          <a:bodyPr/>
          <a:lstStyle/>
          <a:p>
            <a:r>
              <a:rPr lang="en-US" dirty="0" err="1"/>
              <a:t>PosterMyWall</a:t>
            </a:r>
            <a:r>
              <a:rPr lang="en-US" dirty="0"/>
              <a:t> Presentation</a:t>
            </a:r>
            <a:endParaRPr lang="el-GR" dirty="0"/>
          </a:p>
        </p:txBody>
      </p:sp>
      <p:sp>
        <p:nvSpPr>
          <p:cNvPr id="3" name="Θέση περιεχομένου 2">
            <a:extLst>
              <a:ext uri="{FF2B5EF4-FFF2-40B4-BE49-F238E27FC236}">
                <a16:creationId xmlns:a16="http://schemas.microsoft.com/office/drawing/2014/main" id="{4C27FEA9-B57C-E12D-3AF8-1E3680BFC1F2}"/>
              </a:ext>
            </a:extLst>
          </p:cNvPr>
          <p:cNvSpPr>
            <a:spLocks noGrp="1"/>
          </p:cNvSpPr>
          <p:nvPr>
            <p:ph idx="1"/>
          </p:nvPr>
        </p:nvSpPr>
        <p:spPr/>
        <p:txBody>
          <a:bodyPr>
            <a:normAutofit/>
          </a:bodyPr>
          <a:lstStyle/>
          <a:p>
            <a:r>
              <a:rPr lang="en-US" b="1" dirty="0"/>
              <a:t>Step 3b</a:t>
            </a:r>
            <a:r>
              <a:rPr lang="en-US" dirty="0"/>
              <a:t>: If you select "</a:t>
            </a:r>
            <a:r>
              <a:rPr lang="en-US" b="1" dirty="0"/>
              <a:t>Create from Scratch</a:t>
            </a:r>
            <a:r>
              <a:rPr lang="en-US" dirty="0"/>
              <a:t>" then on the next screen you will need to select</a:t>
            </a:r>
          </a:p>
          <a:p>
            <a:pPr marL="457200" indent="-457200">
              <a:buFont typeface="+mj-lt"/>
              <a:buAutoNum type="arabicPeriod"/>
            </a:pPr>
            <a:r>
              <a:rPr lang="en-US" dirty="0"/>
              <a:t>the type of design e.g. poster, tabloid, flyer, </a:t>
            </a:r>
            <a:r>
              <a:rPr lang="en-US" dirty="0" err="1"/>
              <a:t>instagram</a:t>
            </a:r>
            <a:r>
              <a:rPr lang="en-US" dirty="0"/>
              <a:t> post etc.</a:t>
            </a:r>
          </a:p>
          <a:p>
            <a:pPr marL="457200" indent="-457200">
              <a:buFont typeface="+mj-lt"/>
              <a:buAutoNum type="arabicPeriod"/>
            </a:pPr>
            <a:r>
              <a:rPr lang="en-US" dirty="0"/>
              <a:t>its orientation and</a:t>
            </a:r>
          </a:p>
          <a:p>
            <a:pPr marL="457200" indent="-457200">
              <a:buFont typeface="+mj-lt"/>
              <a:buAutoNum type="arabicPeriod"/>
            </a:pPr>
            <a:r>
              <a:rPr lang="en-US" dirty="0"/>
              <a:t>finally one of the 5 options below.</a:t>
            </a:r>
            <a:endParaRPr lang="el-GR" dirty="0"/>
          </a:p>
        </p:txBody>
      </p:sp>
      <p:pic>
        <p:nvPicPr>
          <p:cNvPr id="5" name="Εικόνα 4" descr="Εικόνα που περιέχει κείμενο, γραμματοσειρά, στιγμιότυπο οθόνης, σχεδίαση&#10;&#10;Το περιεχόμενο που δημιουργείται από τεχνολογία AI ενδέχεται να είναι εσφαλμένο.">
            <a:extLst>
              <a:ext uri="{FF2B5EF4-FFF2-40B4-BE49-F238E27FC236}">
                <a16:creationId xmlns:a16="http://schemas.microsoft.com/office/drawing/2014/main" id="{D49DFF3B-291D-F992-DC10-A887827AE2EE}"/>
              </a:ext>
            </a:extLst>
          </p:cNvPr>
          <p:cNvPicPr>
            <a:picLocks noChangeAspect="1"/>
          </p:cNvPicPr>
          <p:nvPr/>
        </p:nvPicPr>
        <p:blipFill>
          <a:blip r:embed="rId2"/>
          <a:stretch>
            <a:fillRect/>
          </a:stretch>
        </p:blipFill>
        <p:spPr>
          <a:xfrm>
            <a:off x="5903090" y="3956291"/>
            <a:ext cx="4735474" cy="1919577"/>
          </a:xfrm>
          <a:prstGeom prst="rect">
            <a:avLst/>
          </a:prstGeom>
        </p:spPr>
      </p:pic>
    </p:spTree>
    <p:extLst>
      <p:ext uri="{BB962C8B-B14F-4D97-AF65-F5344CB8AC3E}">
        <p14:creationId xmlns:p14="http://schemas.microsoft.com/office/powerpoint/2010/main" val="2901203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4B1D42-91EE-8943-242B-89ABE7BA8B47}"/>
              </a:ext>
            </a:extLst>
          </p:cNvPr>
          <p:cNvSpPr>
            <a:spLocks noGrp="1"/>
          </p:cNvSpPr>
          <p:nvPr>
            <p:ph type="title"/>
          </p:nvPr>
        </p:nvSpPr>
        <p:spPr/>
        <p:txBody>
          <a:bodyPr/>
          <a:lstStyle/>
          <a:p>
            <a:r>
              <a:rPr lang="en-US" dirty="0"/>
              <a:t>Toolbox</a:t>
            </a:r>
            <a:endParaRPr lang="el-GR" dirty="0"/>
          </a:p>
        </p:txBody>
      </p:sp>
      <p:sp>
        <p:nvSpPr>
          <p:cNvPr id="3" name="Θέση περιεχομένου 2">
            <a:extLst>
              <a:ext uri="{FF2B5EF4-FFF2-40B4-BE49-F238E27FC236}">
                <a16:creationId xmlns:a16="http://schemas.microsoft.com/office/drawing/2014/main" id="{8C5883DA-9623-5875-10C2-68414B191E71}"/>
              </a:ext>
            </a:extLst>
          </p:cNvPr>
          <p:cNvSpPr>
            <a:spLocks noGrp="1"/>
          </p:cNvSpPr>
          <p:nvPr>
            <p:ph idx="1"/>
          </p:nvPr>
        </p:nvSpPr>
        <p:spPr/>
        <p:txBody>
          <a:bodyPr/>
          <a:lstStyle/>
          <a:p>
            <a:pPr marL="0" indent="0">
              <a:buNone/>
            </a:pPr>
            <a:r>
              <a:rPr lang="en-US" dirty="0"/>
              <a:t>After making your selections, select </a:t>
            </a:r>
            <a:r>
              <a:rPr lang="en-US" u="sng" dirty="0"/>
              <a:t>Apply </a:t>
            </a:r>
            <a:r>
              <a:rPr lang="en-US" dirty="0"/>
              <a:t>and the main design screen appears, which has the following sections:</a:t>
            </a:r>
          </a:p>
          <a:p>
            <a:r>
              <a:rPr lang="en-US" b="1" dirty="0"/>
              <a:t>Toolbox: </a:t>
            </a:r>
            <a:r>
              <a:rPr lang="en-US" dirty="0"/>
              <a:t>Located on the left side of the screen. This is where you start.  You can add photos, elements, text, multimedia and design to your poster. Of course, you can modify the background of your poster.</a:t>
            </a:r>
            <a:endParaRPr lang="el-GR" dirty="0"/>
          </a:p>
        </p:txBody>
      </p:sp>
      <p:pic>
        <p:nvPicPr>
          <p:cNvPr id="5" name="Εικόνα 4" descr="Εικόνα που περιέχει στιγμιότυπο οθόνης, γραμμή, κείμενο, διάγραμμα&#10;&#10;Το περιεχόμενο που δημιουργείται από τεχνολογία AI ενδέχεται να είναι εσφαλμένο.">
            <a:extLst>
              <a:ext uri="{FF2B5EF4-FFF2-40B4-BE49-F238E27FC236}">
                <a16:creationId xmlns:a16="http://schemas.microsoft.com/office/drawing/2014/main" id="{65E565C8-CFFB-147C-7CC3-0A7C1DAFF582}"/>
              </a:ext>
            </a:extLst>
          </p:cNvPr>
          <p:cNvPicPr>
            <a:picLocks noChangeAspect="1"/>
          </p:cNvPicPr>
          <p:nvPr/>
        </p:nvPicPr>
        <p:blipFill>
          <a:blip r:embed="rId2"/>
          <a:stretch>
            <a:fillRect/>
          </a:stretch>
        </p:blipFill>
        <p:spPr>
          <a:xfrm>
            <a:off x="10425694" y="2884192"/>
            <a:ext cx="743054" cy="2991676"/>
          </a:xfrm>
          <a:prstGeom prst="rect">
            <a:avLst/>
          </a:prstGeom>
        </p:spPr>
      </p:pic>
      <p:graphicFrame>
        <p:nvGraphicFramePr>
          <p:cNvPr id="8" name="Πίνακας 7">
            <a:extLst>
              <a:ext uri="{FF2B5EF4-FFF2-40B4-BE49-F238E27FC236}">
                <a16:creationId xmlns:a16="http://schemas.microsoft.com/office/drawing/2014/main" id="{B1E21265-26D7-BDCF-8586-C090106DEE2D}"/>
              </a:ext>
            </a:extLst>
          </p:cNvPr>
          <p:cNvGraphicFramePr>
            <a:graphicFrameLocks noGrp="1"/>
          </p:cNvGraphicFramePr>
          <p:nvPr/>
        </p:nvGraphicFramePr>
        <p:xfrm>
          <a:off x="10359342" y="2974694"/>
          <a:ext cx="1018572" cy="2893671"/>
        </p:xfrm>
        <a:graphic>
          <a:graphicData uri="http://schemas.openxmlformats.org/drawingml/2006/table">
            <a:tbl>
              <a:tblPr/>
              <a:tblGrid>
                <a:gridCol w="1018572">
                  <a:extLst>
                    <a:ext uri="{9D8B030D-6E8A-4147-A177-3AD203B41FA5}">
                      <a16:colId xmlns:a16="http://schemas.microsoft.com/office/drawing/2014/main" val="3303444333"/>
                    </a:ext>
                  </a:extLst>
                </a:gridCol>
              </a:tblGrid>
              <a:tr h="2893671">
                <a:tc>
                  <a:txBody>
                    <a:bodyPr/>
                    <a:lstStyle/>
                    <a:p>
                      <a:endParaRPr lang="el-G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919754953"/>
                  </a:ext>
                </a:extLst>
              </a:tr>
            </a:tbl>
          </a:graphicData>
        </a:graphic>
      </p:graphicFrame>
    </p:spTree>
    <p:extLst>
      <p:ext uri="{BB962C8B-B14F-4D97-AF65-F5344CB8AC3E}">
        <p14:creationId xmlns:p14="http://schemas.microsoft.com/office/powerpoint/2010/main" val="717441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01D7B2-D1F4-22EF-F19E-4391EA706699}"/>
              </a:ext>
            </a:extLst>
          </p:cNvPr>
          <p:cNvSpPr>
            <a:spLocks noGrp="1"/>
          </p:cNvSpPr>
          <p:nvPr>
            <p:ph type="title"/>
          </p:nvPr>
        </p:nvSpPr>
        <p:spPr/>
        <p:txBody>
          <a:bodyPr/>
          <a:lstStyle/>
          <a:p>
            <a:r>
              <a:rPr lang="en-US" dirty="0"/>
              <a:t>General settings for an object</a:t>
            </a:r>
            <a:endParaRPr lang="el-GR" dirty="0"/>
          </a:p>
        </p:txBody>
      </p:sp>
      <p:sp>
        <p:nvSpPr>
          <p:cNvPr id="3" name="Θέση περιεχομένου 2">
            <a:extLst>
              <a:ext uri="{FF2B5EF4-FFF2-40B4-BE49-F238E27FC236}">
                <a16:creationId xmlns:a16="http://schemas.microsoft.com/office/drawing/2014/main" id="{3D67A8CF-D832-6D0B-A639-4B2CD48A1A2B}"/>
              </a:ext>
            </a:extLst>
          </p:cNvPr>
          <p:cNvSpPr>
            <a:spLocks noGrp="1"/>
          </p:cNvSpPr>
          <p:nvPr>
            <p:ph idx="1"/>
          </p:nvPr>
        </p:nvSpPr>
        <p:spPr/>
        <p:txBody>
          <a:bodyPr/>
          <a:lstStyle/>
          <a:p>
            <a:r>
              <a:rPr lang="en-US" dirty="0"/>
              <a:t>This column appears if you select an object (text, image, etc.). In this palette you will find general settings for each selected object. You can place an object above another and clone or delete an object                                                         (the DEL key does not work).</a:t>
            </a:r>
            <a:endParaRPr lang="el-GR" dirty="0"/>
          </a:p>
        </p:txBody>
      </p:sp>
      <p:pic>
        <p:nvPicPr>
          <p:cNvPr id="5" name="Εικόνα 4" descr="Εικόνα που περιέχει κείμενο, στιγμιότυπο οθόνης, αριθμός, γραμματοσειρά&#10;&#10;Το περιεχόμενο που δημιουργείται από τεχνολογία AI ενδέχεται να είναι εσφαλμένο.">
            <a:extLst>
              <a:ext uri="{FF2B5EF4-FFF2-40B4-BE49-F238E27FC236}">
                <a16:creationId xmlns:a16="http://schemas.microsoft.com/office/drawing/2014/main" id="{DB8CD6EC-701A-39E3-318F-9EF63D5D054D}"/>
              </a:ext>
            </a:extLst>
          </p:cNvPr>
          <p:cNvPicPr>
            <a:picLocks noChangeAspect="1"/>
          </p:cNvPicPr>
          <p:nvPr/>
        </p:nvPicPr>
        <p:blipFill>
          <a:blip r:embed="rId2"/>
          <a:stretch>
            <a:fillRect/>
          </a:stretch>
        </p:blipFill>
        <p:spPr>
          <a:xfrm>
            <a:off x="7992991" y="3298372"/>
            <a:ext cx="2543530" cy="2763213"/>
          </a:xfrm>
          <a:prstGeom prst="rect">
            <a:avLst/>
          </a:prstGeom>
        </p:spPr>
      </p:pic>
    </p:spTree>
    <p:extLst>
      <p:ext uri="{BB962C8B-B14F-4D97-AF65-F5344CB8AC3E}">
        <p14:creationId xmlns:p14="http://schemas.microsoft.com/office/powerpoint/2010/main" val="1461347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00C865-C619-A276-B335-C73C84EC2633}"/>
              </a:ext>
            </a:extLst>
          </p:cNvPr>
          <p:cNvSpPr>
            <a:spLocks noGrp="1"/>
          </p:cNvSpPr>
          <p:nvPr>
            <p:ph type="title"/>
          </p:nvPr>
        </p:nvSpPr>
        <p:spPr>
          <a:xfrm>
            <a:off x="1295402" y="982133"/>
            <a:ext cx="9601196" cy="719345"/>
          </a:xfrm>
        </p:spPr>
        <p:txBody>
          <a:bodyPr>
            <a:normAutofit fontScale="90000"/>
          </a:bodyPr>
          <a:lstStyle/>
          <a:p>
            <a:br>
              <a:rPr lang="en-US" dirty="0"/>
            </a:br>
            <a:r>
              <a:rPr lang="en-US" sz="4900" dirty="0"/>
              <a:t>Tool options</a:t>
            </a:r>
            <a:endParaRPr lang="el-GR" sz="4900" dirty="0"/>
          </a:p>
        </p:txBody>
      </p:sp>
      <p:sp>
        <p:nvSpPr>
          <p:cNvPr id="3" name="Θέση περιεχομένου 2">
            <a:extLst>
              <a:ext uri="{FF2B5EF4-FFF2-40B4-BE49-F238E27FC236}">
                <a16:creationId xmlns:a16="http://schemas.microsoft.com/office/drawing/2014/main" id="{797BCBBF-827B-39E6-9E34-ACA3DFF2D4EB}"/>
              </a:ext>
            </a:extLst>
          </p:cNvPr>
          <p:cNvSpPr>
            <a:spLocks noGrp="1"/>
          </p:cNvSpPr>
          <p:nvPr>
            <p:ph idx="1"/>
          </p:nvPr>
        </p:nvSpPr>
        <p:spPr>
          <a:xfrm>
            <a:off x="1295401" y="2395959"/>
            <a:ext cx="9601196" cy="3479909"/>
          </a:xfrm>
        </p:spPr>
        <p:txBody>
          <a:bodyPr>
            <a:noAutofit/>
          </a:bodyPr>
          <a:lstStyle/>
          <a:p>
            <a:r>
              <a:rPr lang="en-US" b="1" dirty="0"/>
              <a:t>Text: </a:t>
            </a:r>
            <a:r>
              <a:rPr lang="en-US" dirty="0"/>
              <a:t>This field appears only if you have selected a text object and there you write the text that will appear.</a:t>
            </a:r>
          </a:p>
          <a:p>
            <a:r>
              <a:rPr lang="en-US" b="1" dirty="0"/>
              <a:t>Effect: </a:t>
            </a:r>
            <a:r>
              <a:rPr lang="en-US" dirty="0"/>
              <a:t>This field appears only if you have selected a </a:t>
            </a:r>
            <a:r>
              <a:rPr lang="en-US" u="sng" dirty="0"/>
              <a:t>fancy text </a:t>
            </a:r>
            <a:r>
              <a:rPr lang="en-US" dirty="0"/>
              <a:t>object and you select the type of effect.</a:t>
            </a:r>
          </a:p>
          <a:p>
            <a:r>
              <a:rPr lang="en-US" b="1" dirty="0"/>
              <a:t>Font: </a:t>
            </a:r>
            <a:r>
              <a:rPr lang="en-US" dirty="0"/>
              <a:t>This field appears only if you have selected a text object and of course you select the font. The fonts that appear do not support Greek characters, so whichever one you choose will not change the format of the Greek letters.</a:t>
            </a:r>
          </a:p>
        </p:txBody>
      </p:sp>
    </p:spTree>
    <p:extLst>
      <p:ext uri="{BB962C8B-B14F-4D97-AF65-F5344CB8AC3E}">
        <p14:creationId xmlns:p14="http://schemas.microsoft.com/office/powerpoint/2010/main" val="6523829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85</TotalTime>
  <Words>611</Words>
  <Application>Microsoft Office PowerPoint</Application>
  <PresentationFormat>Ευρεία οθόνη</PresentationFormat>
  <Paragraphs>34</Paragraphs>
  <Slides>12</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12</vt:i4>
      </vt:variant>
    </vt:vector>
  </HeadingPairs>
  <TitlesOfParts>
    <vt:vector size="15" baseType="lpstr">
      <vt:lpstr>Arial</vt:lpstr>
      <vt:lpstr>Garamond</vt:lpstr>
      <vt:lpstr>Οργανικό</vt:lpstr>
      <vt:lpstr>PosterMyWall</vt:lpstr>
      <vt:lpstr>What is PosterMyWall?</vt:lpstr>
      <vt:lpstr>PosterMyWall Presentation</vt:lpstr>
      <vt:lpstr>PosterMyWall Presentation</vt:lpstr>
      <vt:lpstr>PosterMyWall Presentation</vt:lpstr>
      <vt:lpstr>PosterMyWall Presentation</vt:lpstr>
      <vt:lpstr>Toolbox</vt:lpstr>
      <vt:lpstr>General settings for an object</vt:lpstr>
      <vt:lpstr> Tool options</vt:lpstr>
      <vt:lpstr>Other options</vt:lpstr>
      <vt:lpstr>PosterMyWall Presentation</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PC</dc:creator>
  <cp:lastModifiedBy>PC</cp:lastModifiedBy>
  <cp:revision>66</cp:revision>
  <dcterms:created xsi:type="dcterms:W3CDTF">2026-05-15T15:01:43Z</dcterms:created>
  <dcterms:modified xsi:type="dcterms:W3CDTF">2026-05-15T16:30:09Z</dcterms:modified>
</cp:coreProperties>
</file>