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2366" y="-9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5106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109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3719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490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8133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6088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27618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131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1700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1432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2313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F5C47-CA09-4256-B4E7-A59DBB9C0389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3BA7-C3C5-4EEA-9379-B8A232A275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2876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5 - Εικόνα" descr="σημα πυξιδα νεο.jpg">
            <a:extLst>
              <a:ext uri="{FF2B5EF4-FFF2-40B4-BE49-F238E27FC236}">
                <a16:creationId xmlns:a16="http://schemas.microsoft.com/office/drawing/2014/main" xmlns="" id="{CD6BB228-960D-190F-57A0-8D464B4EF3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4" y="1436891"/>
            <a:ext cx="23812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3">
            <a:extLst>
              <a:ext uri="{FF2B5EF4-FFF2-40B4-BE49-F238E27FC236}">
                <a16:creationId xmlns:a16="http://schemas.microsoft.com/office/drawing/2014/main" xmlns="" id="{C400E04E-9F6E-F143-F161-2199C708E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368" y="2783038"/>
            <a:ext cx="42972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6699"/>
                </a:solidFill>
                <a:latin typeface="Comic Sans MS" pitchFamily="66" charset="0"/>
              </a:rPr>
              <a:t>Μιλώντας με τα παιδιά μας </a:t>
            </a:r>
          </a:p>
          <a:p>
            <a:pPr algn="ctr"/>
            <a:r>
              <a:rPr lang="el-GR" sz="1800" b="1" dirty="0">
                <a:solidFill>
                  <a:srgbClr val="006699"/>
                </a:solidFill>
                <a:latin typeface="Comic Sans MS" pitchFamily="66" charset="0"/>
              </a:rPr>
              <a:t>για τη ζωή στο σχολείο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8D783B6A-C1B0-8B6C-2FA7-268EA035E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282" y="7172469"/>
            <a:ext cx="4135437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0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ΠΥΞΙΔΑ, Γιάννη Τσαρούχη 3, Συκιές</a:t>
            </a:r>
            <a:r>
              <a:rPr lang="en-US" sz="10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</a:p>
          <a:p>
            <a:pPr algn="ctr">
              <a:defRPr/>
            </a:pPr>
            <a:r>
              <a:rPr lang="en-US" sz="10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2310.202015 &amp; 2310.204453,</a:t>
            </a:r>
          </a:p>
          <a:p>
            <a:pPr algn="ctr">
              <a:defRPr/>
            </a:pPr>
            <a:r>
              <a:rPr lang="en-US" sz="10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E-mail: info@pyxida.org.gr, www.pyxida.org.gr</a:t>
            </a:r>
            <a:endParaRPr lang="el-GR" sz="1000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5B41FF1-5E19-8AF5-2ACB-4E93BD0FB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708" y="6695901"/>
            <a:ext cx="34305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1400" b="1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l-GR" sz="1400" b="1" dirty="0">
                <a:solidFill>
                  <a:srgbClr val="F46724"/>
                </a:solidFill>
                <a:latin typeface="Comic Sans MS" pitchFamily="66" charset="0"/>
              </a:rPr>
              <a:t>Σχολική χρονιά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l-GR" sz="1400" b="1" dirty="0">
                <a:solidFill>
                  <a:srgbClr val="F46724"/>
                </a:solidFill>
                <a:latin typeface="Comic Sans MS" pitchFamily="66" charset="0"/>
              </a:rPr>
              <a:t>2022 - 2023</a:t>
            </a:r>
            <a:endParaRPr lang="en-US" sz="1400" b="1" dirty="0">
              <a:solidFill>
                <a:srgbClr val="F46724"/>
              </a:solidFill>
              <a:latin typeface="Comic Sans MS" pitchFamily="66" charset="0"/>
            </a:endParaRPr>
          </a:p>
          <a:p>
            <a:pPr algn="ctr"/>
            <a:endParaRPr lang="el-GR" sz="1200" dirty="0">
              <a:latin typeface="Comic Sans MS" pitchFamily="66" charset="0"/>
            </a:endParaRPr>
          </a:p>
        </p:txBody>
      </p:sp>
      <p:pic>
        <p:nvPicPr>
          <p:cNvPr id="8" name="Picture 12" descr="Δωρεάν εικονογραφήσεις με Άνθρωποι">
            <a:extLst>
              <a:ext uri="{FF2B5EF4-FFF2-40B4-BE49-F238E27FC236}">
                <a16:creationId xmlns:a16="http://schemas.microsoft.com/office/drawing/2014/main" xmlns="" id="{74FB5D11-4E09-0A16-2C3E-7F3541122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5216" y="3648641"/>
            <a:ext cx="3847567" cy="2608717"/>
          </a:xfrm>
          <a:prstGeom prst="rect">
            <a:avLst/>
          </a:prstGeom>
          <a:noFill/>
          <a:ln w="53975">
            <a:solidFill>
              <a:srgbClr val="F46724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961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F93980AB-C4FE-86AA-FCE2-5BE36A8CD3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785" t="242" r="36740" b="68647"/>
          <a:stretch/>
        </p:blipFill>
        <p:spPr>
          <a:xfrm>
            <a:off x="3832614" y="6525784"/>
            <a:ext cx="1331872" cy="1131704"/>
          </a:xfrm>
          <a:prstGeom prst="rect">
            <a:avLst/>
          </a:prstGeom>
        </p:spPr>
      </p:pic>
      <p:sp>
        <p:nvSpPr>
          <p:cNvPr id="5" name="Φυσαλίδα σκέψης: Σύννεφο 4">
            <a:extLst>
              <a:ext uri="{FF2B5EF4-FFF2-40B4-BE49-F238E27FC236}">
                <a16:creationId xmlns:a16="http://schemas.microsoft.com/office/drawing/2014/main" xmlns="" id="{993F7097-2694-C24B-84E5-FB41E53041D7}"/>
              </a:ext>
            </a:extLst>
          </p:cNvPr>
          <p:cNvSpPr/>
          <p:nvPr/>
        </p:nvSpPr>
        <p:spPr>
          <a:xfrm>
            <a:off x="1326664" y="1640940"/>
            <a:ext cx="1510665" cy="895024"/>
          </a:xfrm>
          <a:prstGeom prst="cloudCallout">
            <a:avLst>
              <a:gd name="adj1" fmla="val 59607"/>
              <a:gd name="adj2" fmla="val 548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75" b="1" dirty="0">
                <a:latin typeface="Comic Sans MS" panose="030F0702030302020204" pitchFamily="66" charset="0"/>
              </a:rPr>
              <a:t>Πώς πέρασες σήμερα στο σχολείο; </a:t>
            </a:r>
          </a:p>
        </p:txBody>
      </p:sp>
      <p:sp>
        <p:nvSpPr>
          <p:cNvPr id="6" name="Φυσαλίδα σκέψης: Σύννεφο 5">
            <a:extLst>
              <a:ext uri="{FF2B5EF4-FFF2-40B4-BE49-F238E27FC236}">
                <a16:creationId xmlns:a16="http://schemas.microsoft.com/office/drawing/2014/main" xmlns="" id="{E525BB03-7A25-ACDB-2289-D5989ED46A52}"/>
              </a:ext>
            </a:extLst>
          </p:cNvPr>
          <p:cNvSpPr/>
          <p:nvPr/>
        </p:nvSpPr>
        <p:spPr>
          <a:xfrm rot="680049">
            <a:off x="4877012" y="2606909"/>
            <a:ext cx="1000448" cy="635253"/>
          </a:xfrm>
          <a:prstGeom prst="cloudCallout">
            <a:avLst>
              <a:gd name="adj1" fmla="val -97136"/>
              <a:gd name="adj2" fmla="val 219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38" b="1" dirty="0">
                <a:latin typeface="Comic Sans MS" panose="030F0702030302020204" pitchFamily="66" charset="0"/>
              </a:rPr>
              <a:t>Καλά</a:t>
            </a:r>
            <a:r>
              <a:rPr lang="el-GR" sz="1300" dirty="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3A02A16-C256-441D-DBBD-4CD64A0D6ADC}"/>
              </a:ext>
            </a:extLst>
          </p:cNvPr>
          <p:cNvSpPr txBox="1"/>
          <p:nvPr/>
        </p:nvSpPr>
        <p:spPr>
          <a:xfrm>
            <a:off x="2831680" y="1703080"/>
            <a:ext cx="2902458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38" dirty="0">
                <a:latin typeface="Comic Sans MS" panose="030F0702030302020204" pitchFamily="66" charset="0"/>
              </a:rPr>
              <a:t>Ως γονείς πολλές φορές επιθυμείτε να συζητήσετε με τα παιδιά σας, να μάθετε για τη σχολική τους ζωή για τις όμορφες αλλά και για τις δύσκολες στιγμές τους.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xmlns="" id="{05072834-E407-6B82-4260-6A2BE95D66F2}"/>
              </a:ext>
            </a:extLst>
          </p:cNvPr>
          <p:cNvSpPr/>
          <p:nvPr/>
        </p:nvSpPr>
        <p:spPr>
          <a:xfrm>
            <a:off x="1586358" y="2991269"/>
            <a:ext cx="3794074" cy="617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38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Πολλά παιδιά από μόνα τους μοιράζονται με ενθουσιασμό και προθυμία τις σχολικές τους εμπειρίες. </a:t>
            </a:r>
          </a:p>
          <a:p>
            <a:pPr algn="ctr"/>
            <a:r>
              <a:rPr lang="el-GR" sz="1138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Άλλα δίνουν μονολεκτικές απαντήσεις ή σιωπούν.</a:t>
            </a:r>
            <a:endParaRPr lang="el-GR" sz="1138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DC7505B-A010-2B65-8551-AB26D9A5B528}"/>
              </a:ext>
            </a:extLst>
          </p:cNvPr>
          <p:cNvSpPr txBox="1"/>
          <p:nvPr/>
        </p:nvSpPr>
        <p:spPr>
          <a:xfrm>
            <a:off x="1326664" y="3874469"/>
            <a:ext cx="4485629" cy="83099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latin typeface="Comic Sans MS" panose="030F0702030302020204" pitchFamily="66" charset="0"/>
              </a:rPr>
              <a:t> Πώς, λοιπόν, μπορούμε να </a:t>
            </a:r>
            <a:r>
              <a:rPr lang="el-GR" sz="1200" b="1" dirty="0" err="1">
                <a:latin typeface="Comic Sans MS" panose="030F0702030302020204" pitchFamily="66" charset="0"/>
              </a:rPr>
              <a:t>αλληλεπιδράσουμε</a:t>
            </a:r>
            <a:r>
              <a:rPr lang="el-GR" sz="1200" b="1" dirty="0">
                <a:latin typeface="Comic Sans MS" panose="030F0702030302020204" pitchFamily="66" charset="0"/>
              </a:rPr>
              <a:t> με ένα θετικό τρόπο με τα παιδιά, ώστε να ανοιχτούν και να συζητήσουν τις καλές και τις κακές στιγμές της σχολικής τους καθημερινότητας;</a:t>
            </a:r>
          </a:p>
        </p:txBody>
      </p:sp>
      <p:sp>
        <p:nvSpPr>
          <p:cNvPr id="10" name="Οβάλ 9">
            <a:extLst>
              <a:ext uri="{FF2B5EF4-FFF2-40B4-BE49-F238E27FC236}">
                <a16:creationId xmlns:a16="http://schemas.microsoft.com/office/drawing/2014/main" xmlns="" id="{3C204081-68B0-1D93-C3A4-FBE039285133}"/>
              </a:ext>
            </a:extLst>
          </p:cNvPr>
          <p:cNvSpPr/>
          <p:nvPr/>
        </p:nvSpPr>
        <p:spPr>
          <a:xfrm>
            <a:off x="1712102" y="5072445"/>
            <a:ext cx="3714751" cy="917600"/>
          </a:xfrm>
          <a:prstGeom prst="ellipse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Ο στόχος είναι να κάνουμε μικρές συζητήσεις που μας βοηθούν να κατανοήσουμε το παιδί. </a:t>
            </a: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26749024-26D4-988A-2960-C4C86D9E4B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70" t="33333" r="19123" b="34444"/>
          <a:stretch/>
        </p:blipFill>
        <p:spPr>
          <a:xfrm>
            <a:off x="1600690" y="6147936"/>
            <a:ext cx="1711008" cy="1031590"/>
          </a:xfrm>
          <a:prstGeom prst="rect">
            <a:avLst/>
          </a:prstGeom>
        </p:spPr>
      </p:pic>
      <p:sp>
        <p:nvSpPr>
          <p:cNvPr id="12" name="Text Box 1029">
            <a:extLst>
              <a:ext uri="{FF2B5EF4-FFF2-40B4-BE49-F238E27FC236}">
                <a16:creationId xmlns:a16="http://schemas.microsoft.com/office/drawing/2014/main" xmlns="" id="{9122276A-9B8E-93FA-5F52-B501AD4D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449" y="7262898"/>
            <a:ext cx="3951507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5600" indent="-177800" algn="ctr">
              <a:spcBef>
                <a:spcPct val="50000"/>
              </a:spcBef>
              <a:defRPr/>
            </a:pPr>
            <a:endParaRPr lang="el-GR" sz="900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marL="355600" indent="-1778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8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Μαρία Κυριακίδου, Ψυχολόγος</a:t>
            </a:r>
            <a:r>
              <a:rPr lang="el-GR" sz="80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, Ψυχοθεραπεύτρια, </a:t>
            </a:r>
            <a:r>
              <a:rPr lang="el-GR" sz="8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Αναπληρώτρια Επιστημονική Υπεύθυνη Κ.Π. ΠΥΞΙΔΑ</a:t>
            </a:r>
          </a:p>
          <a:p>
            <a:pPr marL="355600" indent="-1778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8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Ελένη </a:t>
            </a:r>
            <a:r>
              <a:rPr lang="el-GR" sz="8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Τσικοπούλου</a:t>
            </a:r>
            <a:r>
              <a:rPr lang="el-GR" sz="8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, Ειδική Παιδαγωγός, Μεταπτυχιακή Φοιτήτρια Συμβουλευτικής Ψυχολογίας</a:t>
            </a:r>
            <a:endParaRPr lang="el-GR" sz="800" b="1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Rectangle 171">
            <a:extLst>
              <a:ext uri="{FF2B5EF4-FFF2-40B4-BE49-F238E27FC236}">
                <a16:creationId xmlns:a16="http://schemas.microsoft.com/office/drawing/2014/main" xmlns="" id="{7F04B429-C6D2-844A-C19E-2FACF75E4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933" y="7247312"/>
            <a:ext cx="109196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sz="8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Επιμέλεια εντύπου:</a:t>
            </a:r>
          </a:p>
        </p:txBody>
      </p:sp>
    </p:spTree>
    <p:extLst>
      <p:ext uri="{BB962C8B-B14F-4D97-AF65-F5344CB8AC3E}">
        <p14:creationId xmlns:p14="http://schemas.microsoft.com/office/powerpoint/2010/main" xmlns="" val="93890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42A26570-D257-F930-6171-52B9660B51F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6265" y="1822432"/>
            <a:ext cx="5145470" cy="626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200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CBC61E52-568C-9665-40FE-78F95F5F885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7799" y="1551137"/>
            <a:ext cx="5200339" cy="680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275969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166</Words>
  <Application>Microsoft Office PowerPoint</Application>
  <PresentationFormat>Α4 (210x297 χιλ.)</PresentationFormat>
  <Paragraphs>19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pixida pixida</dc:creator>
  <cp:lastModifiedBy>Χρήστης των Windows</cp:lastModifiedBy>
  <cp:revision>1</cp:revision>
  <dcterms:created xsi:type="dcterms:W3CDTF">2023-01-30T11:11:42Z</dcterms:created>
  <dcterms:modified xsi:type="dcterms:W3CDTF">2023-01-31T06:27:14Z</dcterms:modified>
</cp:coreProperties>
</file>