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EF58D-B62B-40BB-83AA-9D07CFC4ED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AC06D3-F571-4213-A2A4-6A1915120C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A10580-AD31-4B8F-8448-55A666AC1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3/27/2023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EC99C8-515A-4FEA-9CD2-6D0BF46CF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72AF1B-1868-4C05-B6C3-9EBF29A50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324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170B0-C1C5-4976-80E8-6B4F90EB3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7593EE-493E-4BCE-8992-24CA63E1E0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80919F-FDDD-42FB-8422-A0665D558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16D38A-35F8-4667-A1F4-49644471E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9CC230-78B7-487B-9C95-CB00868F6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200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4CB826-D9AA-4689-B8C0-38D999F0D0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1F1CDD-16FB-45E0-9887-24374C5676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846397-BBD2-4426-B1F5-FD6EA3CDC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B91E4-73D0-4ACD-8F54-00EE6FB1D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B28C61-59FE-44D6-A7D6-AAD292232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249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6D384-B2C5-42A4-9774-A931C39BA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8D736C-5FCC-43BC-B824-A90F2CC5D1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4A3A50-B922-45BE-945D-7ED3EBD83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241F78-20DE-4D53-BB25-79E5C4E1A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643084-C669-4FDF-87D4-F22D36BB8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394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6C559-800C-489A-9174-7901F92B0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42B5C3-320B-4CFD-B6A7-A28C7E435B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FCA372-3F42-4113-A73B-5FDCF93CB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DA1197-0C78-4878-B086-5D206EA49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B83D8-FD42-44FF-AA20-944A519CC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505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685AA-B5C7-4E3D-85FA-94F3C73E5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3AFEEA-6F3F-4630-A950-61C05D2FAF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C36817-B869-4D19-9EE8-A3166B0E15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074146-2374-4321-AEBB-3E9B09D77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42337B-B902-4DC2-BB94-02B8A7549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4AD585-B83C-4ECF-AF42-8DDF6996B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210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A9ADB-3495-481F-BB4E-9C7128B17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D6FF4C-26CB-4281-A2F7-6CBE451867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2E72A9-F222-45B4-9355-C04C058641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699F6E-77AD-4EBC-BAF9-5A43CDEC41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F77677-7169-4591-B047-0678815F48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82A6EB-0285-4FA4-A00C-A7F716084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D39526-82B8-402C-8A2B-82EF8F3F3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5EC9E6-6FF1-4541-9CB1-A2FF9D852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976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70F54-6CED-4251-A0A6-32CCD1213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72C8E6-49D6-46A5-8DC3-B0D8E683C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883CBA-77CD-4490-A5F3-BAA8FC25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A5FF79-61B6-4693-8547-95B1F2F7A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7500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BDCB94-13E9-41CB-88F0-D30A1791D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4795A4-736C-426D-8559-5AD589275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2A2ACD-17F3-4C16-8E77-86EC92CCD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206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FCB2E-B68A-48F9-8B20-CDED818FB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081C83-64B5-4BFD-A163-75C2EA7F89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5D44AD-E361-48A3-936D-DDA0D51445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EED06C-E016-489C-8863-EA1BE998B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9161F0-D253-49A7-9A08-7A0A22814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42C61A-B326-40A7-A286-90D0544BB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53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2DF6F-D00F-4CE4-8701-B00627346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0FF7AB-F851-4425-8407-996C920E68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ED6CF5-154F-4615-8CDC-E2BFA61FAB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5C400-0D13-495F-8C4E-EC3CDF5F2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B290D7-98AC-45E5-A7D6-73520AFC7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94276C-2BD2-4C4F-AC04-DD3D73768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183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47A131F-D5DE-41A5-B4CF-4F345319B40B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AF4666D-BD98-40A5-A75F-478B982010B2}"/>
              </a:ext>
            </a:extLst>
          </p:cNvPr>
          <p:cNvSpPr/>
          <p:nvPr/>
        </p:nvSpPr>
        <p:spPr>
          <a:xfrm rot="10800000">
            <a:off x="692844" y="-3086"/>
            <a:ext cx="1326111" cy="59760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68680585-71F9-4721-A998-4974171D2EB4}"/>
              </a:ext>
            </a:extLst>
          </p:cNvPr>
          <p:cNvSpPr/>
          <p:nvPr/>
        </p:nvSpPr>
        <p:spPr>
          <a:xfrm>
            <a:off x="10439256" y="6172200"/>
            <a:ext cx="1482102" cy="67936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2BC95C2-2EEC-4F59-ABA8-660B0D059CCF}"/>
              </a:ext>
            </a:extLst>
          </p:cNvPr>
          <p:cNvSpPr/>
          <p:nvPr/>
        </p:nvSpPr>
        <p:spPr>
          <a:xfrm>
            <a:off x="7977352" y="5197178"/>
            <a:ext cx="4211600" cy="1660822"/>
          </a:xfrm>
          <a:custGeom>
            <a:avLst/>
            <a:gdLst>
              <a:gd name="connsiteX0" fmla="*/ 4211600 w 4211600"/>
              <a:gd name="connsiteY0" fmla="*/ 0 h 1660822"/>
              <a:gd name="connsiteX1" fmla="*/ 4211600 w 4211600"/>
              <a:gd name="connsiteY1" fmla="*/ 58430 h 1660822"/>
              <a:gd name="connsiteX2" fmla="*/ 4136524 w 4211600"/>
              <a:gd name="connsiteY2" fmla="*/ 208808 h 1660822"/>
              <a:gd name="connsiteX3" fmla="*/ 3973354 w 4211600"/>
              <a:gd name="connsiteY3" fmla="*/ 437313 h 1660822"/>
              <a:gd name="connsiteX4" fmla="*/ 3884746 w 4211600"/>
              <a:gd name="connsiteY4" fmla="*/ 553613 h 1660822"/>
              <a:gd name="connsiteX5" fmla="*/ 3849435 w 4211600"/>
              <a:gd name="connsiteY5" fmla="*/ 603143 h 1660822"/>
              <a:gd name="connsiteX6" fmla="*/ 3661849 w 4211600"/>
              <a:gd name="connsiteY6" fmla="*/ 819075 h 1660822"/>
              <a:gd name="connsiteX7" fmla="*/ 3402589 w 4211600"/>
              <a:gd name="connsiteY7" fmla="*/ 952996 h 1660822"/>
              <a:gd name="connsiteX8" fmla="*/ 3130202 w 4211600"/>
              <a:gd name="connsiteY8" fmla="*/ 1023386 h 1660822"/>
              <a:gd name="connsiteX9" fmla="*/ 2914657 w 4211600"/>
              <a:gd name="connsiteY9" fmla="*/ 1068058 h 1660822"/>
              <a:gd name="connsiteX10" fmla="*/ 2582149 w 4211600"/>
              <a:gd name="connsiteY10" fmla="*/ 1138924 h 1660822"/>
              <a:gd name="connsiteX11" fmla="*/ 2483958 w 4211600"/>
              <a:gd name="connsiteY11" fmla="*/ 1162356 h 1660822"/>
              <a:gd name="connsiteX12" fmla="*/ 2123750 w 4211600"/>
              <a:gd name="connsiteY12" fmla="*/ 1238651 h 1660822"/>
              <a:gd name="connsiteX13" fmla="*/ 1761444 w 4211600"/>
              <a:gd name="connsiteY13" fmla="*/ 1273417 h 1660822"/>
              <a:gd name="connsiteX14" fmla="*/ 1608382 w 4211600"/>
              <a:gd name="connsiteY14" fmla="*/ 1284466 h 1660822"/>
              <a:gd name="connsiteX15" fmla="*/ 999942 w 4211600"/>
              <a:gd name="connsiteY15" fmla="*/ 1354284 h 1660822"/>
              <a:gd name="connsiteX16" fmla="*/ 484705 w 4211600"/>
              <a:gd name="connsiteY16" fmla="*/ 1450487 h 1660822"/>
              <a:gd name="connsiteX17" fmla="*/ 113310 w 4211600"/>
              <a:gd name="connsiteY17" fmla="*/ 1613700 h 1660822"/>
              <a:gd name="connsiteX18" fmla="*/ 39668 w 4211600"/>
              <a:gd name="connsiteY18" fmla="*/ 1660822 h 1660822"/>
              <a:gd name="connsiteX19" fmla="*/ 0 w 4211600"/>
              <a:gd name="connsiteY19" fmla="*/ 1660822 h 1660822"/>
              <a:gd name="connsiteX20" fmla="*/ 96701 w 4211600"/>
              <a:gd name="connsiteY20" fmla="*/ 1598934 h 1660822"/>
              <a:gd name="connsiteX21" fmla="*/ 474335 w 4211600"/>
              <a:gd name="connsiteY21" fmla="*/ 1433056 h 1660822"/>
              <a:gd name="connsiteX22" fmla="*/ 994299 w 4211600"/>
              <a:gd name="connsiteY22" fmla="*/ 1335806 h 1660822"/>
              <a:gd name="connsiteX23" fmla="*/ 1605231 w 4211600"/>
              <a:gd name="connsiteY23" fmla="*/ 1265702 h 1660822"/>
              <a:gd name="connsiteX24" fmla="*/ 1758819 w 4211600"/>
              <a:gd name="connsiteY24" fmla="*/ 1254558 h 1660822"/>
              <a:gd name="connsiteX25" fmla="*/ 2118106 w 4211600"/>
              <a:gd name="connsiteY25" fmla="*/ 1220077 h 1660822"/>
              <a:gd name="connsiteX26" fmla="*/ 2475557 w 4211600"/>
              <a:gd name="connsiteY26" fmla="*/ 1144353 h 1660822"/>
              <a:gd name="connsiteX27" fmla="*/ 2573878 w 4211600"/>
              <a:gd name="connsiteY27" fmla="*/ 1120827 h 1660822"/>
              <a:gd name="connsiteX28" fmla="*/ 2907437 w 4211600"/>
              <a:gd name="connsiteY28" fmla="*/ 1049675 h 1660822"/>
              <a:gd name="connsiteX29" fmla="*/ 3122589 w 4211600"/>
              <a:gd name="connsiteY29" fmla="*/ 1005098 h 1660822"/>
              <a:gd name="connsiteX30" fmla="*/ 3391169 w 4211600"/>
              <a:gd name="connsiteY30" fmla="*/ 935756 h 1660822"/>
              <a:gd name="connsiteX31" fmla="*/ 3642290 w 4211600"/>
              <a:gd name="connsiteY31" fmla="*/ 806216 h 1660822"/>
              <a:gd name="connsiteX32" fmla="*/ 3825937 w 4211600"/>
              <a:gd name="connsiteY32" fmla="*/ 594475 h 1660822"/>
              <a:gd name="connsiteX33" fmla="*/ 3861381 w 4211600"/>
              <a:gd name="connsiteY33" fmla="*/ 544755 h 1660822"/>
              <a:gd name="connsiteX34" fmla="*/ 3950381 w 4211600"/>
              <a:gd name="connsiteY34" fmla="*/ 427978 h 1660822"/>
              <a:gd name="connsiteX35" fmla="*/ 4112370 w 4211600"/>
              <a:gd name="connsiteY35" fmla="*/ 201378 h 1660822"/>
              <a:gd name="connsiteX36" fmla="*/ 4195989 w 4211600"/>
              <a:gd name="connsiteY36" fmla="*/ 33834 h 1660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211600" h="1660822">
                <a:moveTo>
                  <a:pt x="4211600" y="0"/>
                </a:moveTo>
                <a:lnTo>
                  <a:pt x="4211600" y="58430"/>
                </a:lnTo>
                <a:lnTo>
                  <a:pt x="4136524" y="208808"/>
                </a:lnTo>
                <a:cubicBezTo>
                  <a:pt x="4089791" y="287770"/>
                  <a:pt x="4030588" y="363780"/>
                  <a:pt x="3973354" y="437313"/>
                </a:cubicBezTo>
                <a:cubicBezTo>
                  <a:pt x="3943819" y="475222"/>
                  <a:pt x="3913231" y="514465"/>
                  <a:pt x="3884746" y="553613"/>
                </a:cubicBezTo>
                <a:cubicBezTo>
                  <a:pt x="3872801" y="569996"/>
                  <a:pt x="3861119" y="586569"/>
                  <a:pt x="3849435" y="603143"/>
                </a:cubicBezTo>
                <a:cubicBezTo>
                  <a:pt x="3796665" y="678009"/>
                  <a:pt x="3742187" y="755352"/>
                  <a:pt x="3661849" y="819075"/>
                </a:cubicBezTo>
                <a:cubicBezTo>
                  <a:pt x="3596214" y="871176"/>
                  <a:pt x="3509050" y="916230"/>
                  <a:pt x="3402589" y="952996"/>
                </a:cubicBezTo>
                <a:cubicBezTo>
                  <a:pt x="3312406" y="984048"/>
                  <a:pt x="3215660" y="1005003"/>
                  <a:pt x="3130202" y="1023386"/>
                </a:cubicBezTo>
                <a:cubicBezTo>
                  <a:pt x="3058529" y="1038816"/>
                  <a:pt x="2985412" y="1053675"/>
                  <a:pt x="2914657" y="1068058"/>
                </a:cubicBezTo>
                <a:cubicBezTo>
                  <a:pt x="2805176" y="1090251"/>
                  <a:pt x="2692021" y="1113207"/>
                  <a:pt x="2582149" y="1138924"/>
                </a:cubicBezTo>
                <a:cubicBezTo>
                  <a:pt x="2549330" y="1146639"/>
                  <a:pt x="2516644" y="1154450"/>
                  <a:pt x="2483958" y="1162356"/>
                </a:cubicBezTo>
                <a:cubicBezTo>
                  <a:pt x="2367257" y="1190550"/>
                  <a:pt x="2246621" y="1219601"/>
                  <a:pt x="2123750" y="1238651"/>
                </a:cubicBezTo>
                <a:cubicBezTo>
                  <a:pt x="2004294" y="1257129"/>
                  <a:pt x="1880769" y="1265416"/>
                  <a:pt x="1761444" y="1273417"/>
                </a:cubicBezTo>
                <a:cubicBezTo>
                  <a:pt x="1711167" y="1276751"/>
                  <a:pt x="1659184" y="1280275"/>
                  <a:pt x="1608382" y="1284466"/>
                </a:cubicBezTo>
                <a:cubicBezTo>
                  <a:pt x="1408589" y="1300944"/>
                  <a:pt x="1214570" y="1325805"/>
                  <a:pt x="999942" y="1354284"/>
                </a:cubicBezTo>
                <a:cubicBezTo>
                  <a:pt x="826403" y="1377240"/>
                  <a:pt x="647744" y="1400957"/>
                  <a:pt x="484705" y="1450487"/>
                </a:cubicBezTo>
                <a:cubicBezTo>
                  <a:pt x="355831" y="1489635"/>
                  <a:pt x="231387" y="1544374"/>
                  <a:pt x="113310" y="1613700"/>
                </a:cubicBezTo>
                <a:lnTo>
                  <a:pt x="39668" y="1660822"/>
                </a:lnTo>
                <a:lnTo>
                  <a:pt x="0" y="1660822"/>
                </a:lnTo>
                <a:lnTo>
                  <a:pt x="96701" y="1598934"/>
                </a:lnTo>
                <a:cubicBezTo>
                  <a:pt x="216635" y="1528533"/>
                  <a:pt x="343196" y="1472919"/>
                  <a:pt x="474335" y="1433056"/>
                </a:cubicBezTo>
                <a:cubicBezTo>
                  <a:pt x="639999" y="1382669"/>
                  <a:pt x="820102" y="1358856"/>
                  <a:pt x="994299" y="1335806"/>
                </a:cubicBezTo>
                <a:cubicBezTo>
                  <a:pt x="1210239" y="1307231"/>
                  <a:pt x="1404650" y="1282275"/>
                  <a:pt x="1605231" y="1265702"/>
                </a:cubicBezTo>
                <a:cubicBezTo>
                  <a:pt x="1656428" y="1261511"/>
                  <a:pt x="1708411" y="1257987"/>
                  <a:pt x="1758819" y="1254558"/>
                </a:cubicBezTo>
                <a:cubicBezTo>
                  <a:pt x="1877487" y="1246557"/>
                  <a:pt x="2000094" y="1238365"/>
                  <a:pt x="2118106" y="1220077"/>
                </a:cubicBezTo>
                <a:cubicBezTo>
                  <a:pt x="2239531" y="1201313"/>
                  <a:pt x="2359513" y="1172357"/>
                  <a:pt x="2475557" y="1144353"/>
                </a:cubicBezTo>
                <a:cubicBezTo>
                  <a:pt x="2508243" y="1136448"/>
                  <a:pt x="2541060" y="1128542"/>
                  <a:pt x="2573878" y="1120827"/>
                </a:cubicBezTo>
                <a:cubicBezTo>
                  <a:pt x="2684276" y="1094919"/>
                  <a:pt x="2797694" y="1071963"/>
                  <a:pt x="2907437" y="1049675"/>
                </a:cubicBezTo>
                <a:cubicBezTo>
                  <a:pt x="2978061" y="1035387"/>
                  <a:pt x="3051178" y="1020528"/>
                  <a:pt x="3122589" y="1005098"/>
                </a:cubicBezTo>
                <a:cubicBezTo>
                  <a:pt x="3206997" y="986810"/>
                  <a:pt x="3302823" y="966141"/>
                  <a:pt x="3391169" y="935756"/>
                </a:cubicBezTo>
                <a:cubicBezTo>
                  <a:pt x="3494479" y="900132"/>
                  <a:pt x="3578886" y="856508"/>
                  <a:pt x="3642290" y="806216"/>
                </a:cubicBezTo>
                <a:cubicBezTo>
                  <a:pt x="3720133" y="744303"/>
                  <a:pt x="3773953" y="668103"/>
                  <a:pt x="3825937" y="594475"/>
                </a:cubicBezTo>
                <a:cubicBezTo>
                  <a:pt x="3837621" y="577902"/>
                  <a:pt x="3849435" y="561233"/>
                  <a:pt x="3861381" y="544755"/>
                </a:cubicBezTo>
                <a:cubicBezTo>
                  <a:pt x="3889997" y="505416"/>
                  <a:pt x="3920715" y="465983"/>
                  <a:pt x="3950381" y="427978"/>
                </a:cubicBezTo>
                <a:cubicBezTo>
                  <a:pt x="4007353" y="354921"/>
                  <a:pt x="4066163" y="279388"/>
                  <a:pt x="4112370" y="201378"/>
                </a:cubicBezTo>
                <a:cubicBezTo>
                  <a:pt x="4144662" y="146800"/>
                  <a:pt x="4170785" y="89364"/>
                  <a:pt x="4195989" y="338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1" name="Graphic 141">
            <a:extLst>
              <a:ext uri="{FF2B5EF4-FFF2-40B4-BE49-F238E27FC236}">
                <a16:creationId xmlns:a16="http://schemas.microsoft.com/office/drawing/2014/main" id="{03E9870D-4BBA-43AF-8D44-BBADF020CFF6}"/>
              </a:ext>
            </a:extLst>
          </p:cNvPr>
          <p:cNvGrpSpPr/>
          <p:nvPr/>
        </p:nvGrpSpPr>
        <p:grpSpPr>
          <a:xfrm>
            <a:off x="10849" y="15178"/>
            <a:ext cx="2198951" cy="3331254"/>
            <a:chOff x="4473129" y="923925"/>
            <a:chExt cx="3308947" cy="5012817"/>
          </a:xfrm>
          <a:noFill/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34BC5055-C77D-43CD-BB1D-A77B6779CDAD}"/>
                </a:ext>
              </a:extLst>
            </p:cNvPr>
            <p:cNvSpPr/>
            <p:nvPr/>
          </p:nvSpPr>
          <p:spPr>
            <a:xfrm>
              <a:off x="4485988" y="924020"/>
              <a:ext cx="3296088" cy="5012722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B12D0B8-9385-489A-85AE-3D14AD0BA2FC}"/>
                </a:ext>
              </a:extLst>
            </p:cNvPr>
            <p:cNvSpPr/>
            <p:nvPr/>
          </p:nvSpPr>
          <p:spPr>
            <a:xfrm>
              <a:off x="4473129" y="923925"/>
              <a:ext cx="2977477" cy="462714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D158A14A-147E-4130-A5E2-38FD84B181AF}"/>
                </a:ext>
              </a:extLst>
            </p:cNvPr>
            <p:cNvSpPr/>
            <p:nvPr/>
          </p:nvSpPr>
          <p:spPr>
            <a:xfrm>
              <a:off x="4494561" y="923925"/>
              <a:ext cx="2356712" cy="4118991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75B8B1EB-5E2B-472C-AE60-2EC5961F16F9}"/>
                </a:ext>
              </a:extLst>
            </p:cNvPr>
            <p:cNvSpPr/>
            <p:nvPr/>
          </p:nvSpPr>
          <p:spPr>
            <a:xfrm>
              <a:off x="4473129" y="923925"/>
              <a:ext cx="2059193" cy="3980116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4F5BD77-58D7-4B61-A666-1B4139A63A28}"/>
                </a:ext>
              </a:extLst>
            </p:cNvPr>
            <p:cNvSpPr/>
            <p:nvPr/>
          </p:nvSpPr>
          <p:spPr>
            <a:xfrm>
              <a:off x="4485131" y="1719357"/>
              <a:ext cx="743796" cy="2867501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5CBEC6B-EDB6-40B8-8771-E5AF41B8D698}"/>
                </a:ext>
              </a:extLst>
            </p:cNvPr>
            <p:cNvSpPr/>
            <p:nvPr/>
          </p:nvSpPr>
          <p:spPr>
            <a:xfrm>
              <a:off x="4473129" y="1912731"/>
              <a:ext cx="597294" cy="2543540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1BD0EE8-AA47-4044-9251-9F5A4B820120}"/>
                </a:ext>
              </a:extLst>
            </p:cNvPr>
            <p:cNvSpPr/>
            <p:nvPr/>
          </p:nvSpPr>
          <p:spPr>
            <a:xfrm>
              <a:off x="4491417" y="2227197"/>
              <a:ext cx="389425" cy="2011236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9" name="Graphic 157">
            <a:extLst>
              <a:ext uri="{FF2B5EF4-FFF2-40B4-BE49-F238E27FC236}">
                <a16:creationId xmlns:a16="http://schemas.microsoft.com/office/drawing/2014/main" id="{C3279E8D-2BAA-4CB1-834B-09FADD54DE56}"/>
              </a:ext>
            </a:extLst>
          </p:cNvPr>
          <p:cNvGrpSpPr/>
          <p:nvPr/>
        </p:nvGrpSpPr>
        <p:grpSpPr>
          <a:xfrm>
            <a:off x="8610600" y="3276600"/>
            <a:ext cx="3529260" cy="3581399"/>
            <a:chOff x="4114800" y="1423987"/>
            <a:chExt cx="3961542" cy="4007547"/>
          </a:xfrm>
          <a:noFill/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456F18E-4F61-486D-9CD6-65B30372C534}"/>
                </a:ext>
              </a:extLst>
            </p:cNvPr>
            <p:cNvSpPr/>
            <p:nvPr/>
          </p:nvSpPr>
          <p:spPr>
            <a:xfrm>
              <a:off x="4114800" y="1423987"/>
              <a:ext cx="3946874" cy="3989641"/>
            </a:xfrm>
            <a:custGeom>
              <a:avLst/>
              <a:gdLst>
                <a:gd name="connsiteX0" fmla="*/ 0 w 3946874"/>
                <a:gd name="connsiteY0" fmla="*/ 3989641 h 3989641"/>
                <a:gd name="connsiteX1" fmla="*/ 79439 w 3946874"/>
                <a:gd name="connsiteY1" fmla="*/ 3891153 h 3989641"/>
                <a:gd name="connsiteX2" fmla="*/ 297371 w 3946874"/>
                <a:gd name="connsiteY2" fmla="*/ 3626930 h 3989641"/>
                <a:gd name="connsiteX3" fmla="*/ 454343 w 3946874"/>
                <a:gd name="connsiteY3" fmla="*/ 3440335 h 3989641"/>
                <a:gd name="connsiteX4" fmla="*/ 622363 w 3946874"/>
                <a:gd name="connsiteY4" fmla="*/ 3290697 h 3989641"/>
                <a:gd name="connsiteX5" fmla="*/ 927068 w 3946874"/>
                <a:gd name="connsiteY5" fmla="*/ 3087434 h 3989641"/>
                <a:gd name="connsiteX6" fmla="*/ 1176338 w 3946874"/>
                <a:gd name="connsiteY6" fmla="*/ 2915603 h 3989641"/>
                <a:gd name="connsiteX7" fmla="*/ 1394270 w 3946874"/>
                <a:gd name="connsiteY7" fmla="*/ 2780729 h 3989641"/>
                <a:gd name="connsiteX8" fmla="*/ 1601057 w 3946874"/>
                <a:gd name="connsiteY8" fmla="*/ 2723483 h 3989641"/>
                <a:gd name="connsiteX9" fmla="*/ 1756220 w 3946874"/>
                <a:gd name="connsiteY9" fmla="*/ 2743772 h 3989641"/>
                <a:gd name="connsiteX10" fmla="*/ 1889189 w 3946874"/>
                <a:gd name="connsiteY10" fmla="*/ 2765965 h 3989641"/>
                <a:gd name="connsiteX11" fmla="*/ 2007394 w 3946874"/>
                <a:gd name="connsiteY11" fmla="*/ 2765965 h 3989641"/>
                <a:gd name="connsiteX12" fmla="*/ 2184654 w 3946874"/>
                <a:gd name="connsiteY12" fmla="*/ 2671763 h 3989641"/>
                <a:gd name="connsiteX13" fmla="*/ 2372773 w 3946874"/>
                <a:gd name="connsiteY13" fmla="*/ 2538984 h 3989641"/>
                <a:gd name="connsiteX14" fmla="*/ 2439543 w 3946874"/>
                <a:gd name="connsiteY14" fmla="*/ 2510504 h 3989641"/>
                <a:gd name="connsiteX15" fmla="*/ 2650617 w 3946874"/>
                <a:gd name="connsiteY15" fmla="*/ 2434781 h 3989641"/>
                <a:gd name="connsiteX16" fmla="*/ 2785110 w 3946874"/>
                <a:gd name="connsiteY16" fmla="*/ 2383060 h 3989641"/>
                <a:gd name="connsiteX17" fmla="*/ 2897315 w 3946874"/>
                <a:gd name="connsiteY17" fmla="*/ 2318861 h 3989641"/>
                <a:gd name="connsiteX18" fmla="*/ 2997994 w 3946874"/>
                <a:gd name="connsiteY18" fmla="*/ 2226183 h 3989641"/>
                <a:gd name="connsiteX19" fmla="*/ 3061240 w 3946874"/>
                <a:gd name="connsiteY19" fmla="*/ 2141506 h 3989641"/>
                <a:gd name="connsiteX20" fmla="*/ 3152108 w 3946874"/>
                <a:gd name="connsiteY20" fmla="*/ 2005203 h 3989641"/>
                <a:gd name="connsiteX21" fmla="*/ 3274124 w 3946874"/>
                <a:gd name="connsiteY21" fmla="*/ 1871567 h 3989641"/>
                <a:gd name="connsiteX22" fmla="*/ 3388138 w 3946874"/>
                <a:gd name="connsiteY22" fmla="*/ 1770888 h 3989641"/>
                <a:gd name="connsiteX23" fmla="*/ 3466529 w 3946874"/>
                <a:gd name="connsiteY23" fmla="*/ 1679162 h 3989641"/>
                <a:gd name="connsiteX24" fmla="*/ 3538633 w 3946874"/>
                <a:gd name="connsiteY24" fmla="*/ 1551718 h 3989641"/>
                <a:gd name="connsiteX25" fmla="*/ 3588544 w 3946874"/>
                <a:gd name="connsiteY25" fmla="*/ 1376172 h 3989641"/>
                <a:gd name="connsiteX26" fmla="*/ 3597402 w 3946874"/>
                <a:gd name="connsiteY26" fmla="*/ 1293305 h 3989641"/>
                <a:gd name="connsiteX27" fmla="*/ 3721227 w 3946874"/>
                <a:gd name="connsiteY27" fmla="*/ 880491 h 3989641"/>
                <a:gd name="connsiteX28" fmla="*/ 3761137 w 3946874"/>
                <a:gd name="connsiteY28" fmla="*/ 463677 h 3989641"/>
                <a:gd name="connsiteX29" fmla="*/ 3946874 w 3946874"/>
                <a:gd name="connsiteY29" fmla="*/ 0 h 3989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946874" h="3989641">
                  <a:moveTo>
                    <a:pt x="0" y="3989641"/>
                  </a:moveTo>
                  <a:cubicBezTo>
                    <a:pt x="19050" y="3957257"/>
                    <a:pt x="50959" y="3916013"/>
                    <a:pt x="79439" y="3891153"/>
                  </a:cubicBezTo>
                  <a:cubicBezTo>
                    <a:pt x="165544" y="3815906"/>
                    <a:pt x="227933" y="3717989"/>
                    <a:pt x="297371" y="3626930"/>
                  </a:cubicBezTo>
                  <a:cubicBezTo>
                    <a:pt x="346615" y="3562255"/>
                    <a:pt x="398050" y="3499009"/>
                    <a:pt x="454343" y="3440335"/>
                  </a:cubicBezTo>
                  <a:cubicBezTo>
                    <a:pt x="506349" y="3386042"/>
                    <a:pt x="562642" y="3336227"/>
                    <a:pt x="622363" y="3290697"/>
                  </a:cubicBezTo>
                  <a:cubicBezTo>
                    <a:pt x="719519" y="3216688"/>
                    <a:pt x="824960" y="3154585"/>
                    <a:pt x="927068" y="3087434"/>
                  </a:cubicBezTo>
                  <a:cubicBezTo>
                    <a:pt x="1011365" y="3031998"/>
                    <a:pt x="1093565" y="2973324"/>
                    <a:pt x="1176338" y="2915603"/>
                  </a:cubicBezTo>
                  <a:cubicBezTo>
                    <a:pt x="1246537" y="2866644"/>
                    <a:pt x="1317308" y="2818066"/>
                    <a:pt x="1394270" y="2780729"/>
                  </a:cubicBezTo>
                  <a:cubicBezTo>
                    <a:pt x="1459421" y="2749106"/>
                    <a:pt x="1528763" y="2724436"/>
                    <a:pt x="1601057" y="2723483"/>
                  </a:cubicBezTo>
                  <a:cubicBezTo>
                    <a:pt x="1653350" y="2722721"/>
                    <a:pt x="1704785" y="2733485"/>
                    <a:pt x="1756220" y="2743772"/>
                  </a:cubicBezTo>
                  <a:cubicBezTo>
                    <a:pt x="1800320" y="2752630"/>
                    <a:pt x="1844612" y="2760250"/>
                    <a:pt x="1889189" y="2765965"/>
                  </a:cubicBezTo>
                  <a:cubicBezTo>
                    <a:pt x="1928622" y="2771013"/>
                    <a:pt x="1968437" y="2773299"/>
                    <a:pt x="2007394" y="2765965"/>
                  </a:cubicBezTo>
                  <a:cubicBezTo>
                    <a:pt x="2073878" y="2753487"/>
                    <a:pt x="2130647" y="2712911"/>
                    <a:pt x="2184654" y="2671763"/>
                  </a:cubicBezTo>
                  <a:cubicBezTo>
                    <a:pt x="2245900" y="2625090"/>
                    <a:pt x="2304002" y="2573465"/>
                    <a:pt x="2372773" y="2538984"/>
                  </a:cubicBezTo>
                  <a:cubicBezTo>
                    <a:pt x="2394395" y="2528126"/>
                    <a:pt x="2416874" y="2518982"/>
                    <a:pt x="2439543" y="2510504"/>
                  </a:cubicBezTo>
                  <a:cubicBezTo>
                    <a:pt x="2509552" y="2484215"/>
                    <a:pt x="2580037" y="2459450"/>
                    <a:pt x="2650617" y="2434781"/>
                  </a:cubicBezTo>
                  <a:cubicBezTo>
                    <a:pt x="2695956" y="2418874"/>
                    <a:pt x="2741295" y="2402872"/>
                    <a:pt x="2785110" y="2383060"/>
                  </a:cubicBezTo>
                  <a:cubicBezTo>
                    <a:pt x="2824448" y="2365248"/>
                    <a:pt x="2862358" y="2344198"/>
                    <a:pt x="2897315" y="2318861"/>
                  </a:cubicBezTo>
                  <a:cubicBezTo>
                    <a:pt x="2934367" y="2292096"/>
                    <a:pt x="2968085" y="2260854"/>
                    <a:pt x="2997994" y="2226183"/>
                  </a:cubicBezTo>
                  <a:cubicBezTo>
                    <a:pt x="3020949" y="2199513"/>
                    <a:pt x="3041714" y="2170938"/>
                    <a:pt x="3061240" y="2141506"/>
                  </a:cubicBezTo>
                  <a:cubicBezTo>
                    <a:pt x="3091529" y="2095976"/>
                    <a:pt x="3119533" y="2049018"/>
                    <a:pt x="3152108" y="2005203"/>
                  </a:cubicBezTo>
                  <a:cubicBezTo>
                    <a:pt x="3188113" y="1956626"/>
                    <a:pt x="3229261" y="1912144"/>
                    <a:pt x="3274124" y="1871567"/>
                  </a:cubicBezTo>
                  <a:cubicBezTo>
                    <a:pt x="3311747" y="1837563"/>
                    <a:pt x="3351848" y="1806321"/>
                    <a:pt x="3388138" y="1770888"/>
                  </a:cubicBezTo>
                  <a:cubicBezTo>
                    <a:pt x="3416999" y="1742694"/>
                    <a:pt x="3443002" y="1711833"/>
                    <a:pt x="3466529" y="1679162"/>
                  </a:cubicBezTo>
                  <a:cubicBezTo>
                    <a:pt x="3495008" y="1639348"/>
                    <a:pt x="3519392" y="1596771"/>
                    <a:pt x="3538633" y="1551718"/>
                  </a:cubicBezTo>
                  <a:cubicBezTo>
                    <a:pt x="3562731" y="1495616"/>
                    <a:pt x="3578924" y="1436465"/>
                    <a:pt x="3588544" y="1376172"/>
                  </a:cubicBezTo>
                  <a:cubicBezTo>
                    <a:pt x="3592925" y="1348740"/>
                    <a:pt x="3595688" y="1321022"/>
                    <a:pt x="3597402" y="1293305"/>
                  </a:cubicBezTo>
                  <a:cubicBezTo>
                    <a:pt x="3605974" y="1155859"/>
                    <a:pt x="3717703" y="1018127"/>
                    <a:pt x="3721227" y="880491"/>
                  </a:cubicBezTo>
                  <a:cubicBezTo>
                    <a:pt x="3724751" y="740855"/>
                    <a:pt x="3743135" y="602171"/>
                    <a:pt x="3761137" y="463677"/>
                  </a:cubicBezTo>
                  <a:cubicBezTo>
                    <a:pt x="3776186" y="347758"/>
                    <a:pt x="3934968" y="116205"/>
                    <a:pt x="3946874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18DDF45-08F0-46B6-A0B7-133735C94F47}"/>
                </a:ext>
              </a:extLst>
            </p:cNvPr>
            <p:cNvSpPr/>
            <p:nvPr/>
          </p:nvSpPr>
          <p:spPr>
            <a:xfrm>
              <a:off x="4395978" y="2441733"/>
              <a:ext cx="3665410" cy="2985611"/>
            </a:xfrm>
            <a:custGeom>
              <a:avLst/>
              <a:gdLst>
                <a:gd name="connsiteX0" fmla="*/ 0 w 3665410"/>
                <a:gd name="connsiteY0" fmla="*/ 2985611 h 2985611"/>
                <a:gd name="connsiteX1" fmla="*/ 166211 w 3665410"/>
                <a:gd name="connsiteY1" fmla="*/ 2699766 h 2985611"/>
                <a:gd name="connsiteX2" fmla="*/ 397002 w 3665410"/>
                <a:gd name="connsiteY2" fmla="*/ 2414969 h 2985611"/>
                <a:gd name="connsiteX3" fmla="*/ 620173 w 3665410"/>
                <a:gd name="connsiteY3" fmla="*/ 2237899 h 2985611"/>
                <a:gd name="connsiteX4" fmla="*/ 823341 w 3665410"/>
                <a:gd name="connsiteY4" fmla="*/ 2085499 h 2985611"/>
                <a:gd name="connsiteX5" fmla="*/ 1089565 w 3665410"/>
                <a:gd name="connsiteY5" fmla="*/ 1911477 h 2985611"/>
                <a:gd name="connsiteX6" fmla="*/ 1145000 w 3665410"/>
                <a:gd name="connsiteY6" fmla="*/ 1886807 h 2985611"/>
                <a:gd name="connsiteX7" fmla="*/ 1375791 w 3665410"/>
                <a:gd name="connsiteY7" fmla="*/ 1842135 h 2985611"/>
                <a:gd name="connsiteX8" fmla="*/ 1486567 w 3665410"/>
                <a:gd name="connsiteY8" fmla="*/ 1857566 h 2985611"/>
                <a:gd name="connsiteX9" fmla="*/ 1568101 w 3665410"/>
                <a:gd name="connsiteY9" fmla="*/ 1871377 h 2985611"/>
                <a:gd name="connsiteX10" fmla="*/ 1810607 w 3665410"/>
                <a:gd name="connsiteY10" fmla="*/ 1871377 h 2985611"/>
                <a:gd name="connsiteX11" fmla="*/ 1997964 w 3665410"/>
                <a:gd name="connsiteY11" fmla="*/ 1790605 h 2985611"/>
                <a:gd name="connsiteX12" fmla="*/ 2109883 w 3665410"/>
                <a:gd name="connsiteY12" fmla="*/ 1702784 h 2985611"/>
                <a:gd name="connsiteX13" fmla="*/ 2321433 w 3665410"/>
                <a:gd name="connsiteY13" fmla="*/ 1552384 h 2985611"/>
                <a:gd name="connsiteX14" fmla="*/ 2558891 w 3665410"/>
                <a:gd name="connsiteY14" fmla="*/ 1453420 h 2985611"/>
                <a:gd name="connsiteX15" fmla="*/ 2709767 w 3665410"/>
                <a:gd name="connsiteY15" fmla="*/ 1377887 h 2985611"/>
                <a:gd name="connsiteX16" fmla="*/ 2885408 w 3665410"/>
                <a:gd name="connsiteY16" fmla="*/ 1237393 h 2985611"/>
                <a:gd name="connsiteX17" fmla="*/ 3017711 w 3665410"/>
                <a:gd name="connsiteY17" fmla="*/ 1072229 h 2985611"/>
                <a:gd name="connsiteX18" fmla="*/ 3150680 w 3665410"/>
                <a:gd name="connsiteY18" fmla="*/ 921830 h 2985611"/>
                <a:gd name="connsiteX19" fmla="*/ 3255169 w 3665410"/>
                <a:gd name="connsiteY19" fmla="*/ 801815 h 2985611"/>
                <a:gd name="connsiteX20" fmla="*/ 3339275 w 3665410"/>
                <a:gd name="connsiteY20" fmla="*/ 694182 h 2985611"/>
                <a:gd name="connsiteX21" fmla="*/ 3409188 w 3665410"/>
                <a:gd name="connsiteY21" fmla="*/ 546926 h 2985611"/>
                <a:gd name="connsiteX22" fmla="*/ 3464243 w 3665410"/>
                <a:gd name="connsiteY22" fmla="*/ 347663 h 2985611"/>
                <a:gd name="connsiteX23" fmla="*/ 3665411 w 3665410"/>
                <a:gd name="connsiteY23" fmla="*/ 0 h 298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665410" h="2985611">
                  <a:moveTo>
                    <a:pt x="0" y="2985611"/>
                  </a:moveTo>
                  <a:cubicBezTo>
                    <a:pt x="0" y="2985611"/>
                    <a:pt x="86773" y="2802827"/>
                    <a:pt x="166211" y="2699766"/>
                  </a:cubicBezTo>
                  <a:cubicBezTo>
                    <a:pt x="240983" y="2602706"/>
                    <a:pt x="309182" y="2500122"/>
                    <a:pt x="397002" y="2414969"/>
                  </a:cubicBezTo>
                  <a:cubicBezTo>
                    <a:pt x="465296" y="2348865"/>
                    <a:pt x="543592" y="2294477"/>
                    <a:pt x="620173" y="2237899"/>
                  </a:cubicBezTo>
                  <a:cubicBezTo>
                    <a:pt x="688277" y="2187607"/>
                    <a:pt x="755333" y="2135886"/>
                    <a:pt x="823341" y="2085499"/>
                  </a:cubicBezTo>
                  <a:cubicBezTo>
                    <a:pt x="908685" y="2022253"/>
                    <a:pt x="994791" y="1959197"/>
                    <a:pt x="1089565" y="1911477"/>
                  </a:cubicBezTo>
                  <a:cubicBezTo>
                    <a:pt x="1107662" y="1902428"/>
                    <a:pt x="1126141" y="1894141"/>
                    <a:pt x="1145000" y="1886807"/>
                  </a:cubicBezTo>
                  <a:cubicBezTo>
                    <a:pt x="1218819" y="1858232"/>
                    <a:pt x="1296924" y="1838611"/>
                    <a:pt x="1375791" y="1842135"/>
                  </a:cubicBezTo>
                  <a:cubicBezTo>
                    <a:pt x="1413129" y="1843754"/>
                    <a:pt x="1449896" y="1850422"/>
                    <a:pt x="1486567" y="1857566"/>
                  </a:cubicBezTo>
                  <a:cubicBezTo>
                    <a:pt x="1513618" y="1862804"/>
                    <a:pt x="1540859" y="1867376"/>
                    <a:pt x="1568101" y="1871377"/>
                  </a:cubicBezTo>
                  <a:cubicBezTo>
                    <a:pt x="1648778" y="1883188"/>
                    <a:pt x="1730978" y="1887665"/>
                    <a:pt x="1810607" y="1871377"/>
                  </a:cubicBezTo>
                  <a:cubicBezTo>
                    <a:pt x="1877854" y="1857661"/>
                    <a:pt x="1941100" y="1829086"/>
                    <a:pt x="1997964" y="1790605"/>
                  </a:cubicBezTo>
                  <a:cubicBezTo>
                    <a:pt x="2037302" y="1764030"/>
                    <a:pt x="2073497" y="1733264"/>
                    <a:pt x="2109883" y="1702784"/>
                  </a:cubicBezTo>
                  <a:cubicBezTo>
                    <a:pt x="2176367" y="1647063"/>
                    <a:pt x="2244852" y="1593151"/>
                    <a:pt x="2321433" y="1552384"/>
                  </a:cubicBezTo>
                  <a:cubicBezTo>
                    <a:pt x="2397157" y="1512094"/>
                    <a:pt x="2479548" y="1486281"/>
                    <a:pt x="2558891" y="1453420"/>
                  </a:cubicBezTo>
                  <a:cubicBezTo>
                    <a:pt x="2610898" y="1431798"/>
                    <a:pt x="2661571" y="1407033"/>
                    <a:pt x="2709767" y="1377887"/>
                  </a:cubicBezTo>
                  <a:cubicBezTo>
                    <a:pt x="2774252" y="1338929"/>
                    <a:pt x="2834069" y="1292447"/>
                    <a:pt x="2885408" y="1237393"/>
                  </a:cubicBezTo>
                  <a:cubicBezTo>
                    <a:pt x="2933605" y="1185767"/>
                    <a:pt x="2973324" y="1127093"/>
                    <a:pt x="3017711" y="1072229"/>
                  </a:cubicBezTo>
                  <a:cubicBezTo>
                    <a:pt x="3059811" y="1020223"/>
                    <a:pt x="3105912" y="971645"/>
                    <a:pt x="3150680" y="921830"/>
                  </a:cubicBezTo>
                  <a:cubicBezTo>
                    <a:pt x="3186113" y="882396"/>
                    <a:pt x="3220593" y="842010"/>
                    <a:pt x="3255169" y="801815"/>
                  </a:cubicBezTo>
                  <a:cubicBezTo>
                    <a:pt x="3284887" y="767239"/>
                    <a:pt x="3314605" y="732473"/>
                    <a:pt x="3339275" y="694182"/>
                  </a:cubicBezTo>
                  <a:cubicBezTo>
                    <a:pt x="3368707" y="648367"/>
                    <a:pt x="3390138" y="597980"/>
                    <a:pt x="3409188" y="546926"/>
                  </a:cubicBezTo>
                  <a:cubicBezTo>
                    <a:pt x="3433382" y="482156"/>
                    <a:pt x="3453384" y="415861"/>
                    <a:pt x="3464243" y="347663"/>
                  </a:cubicBezTo>
                  <a:cubicBezTo>
                    <a:pt x="3476244" y="272224"/>
                    <a:pt x="3661696" y="76295"/>
                    <a:pt x="366541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9D0CC0F-710D-43F4-BC86-763767420133}"/>
                </a:ext>
              </a:extLst>
            </p:cNvPr>
            <p:cNvSpPr/>
            <p:nvPr/>
          </p:nvSpPr>
          <p:spPr>
            <a:xfrm>
              <a:off x="7790402" y="5229700"/>
              <a:ext cx="285940" cy="199072"/>
            </a:xfrm>
            <a:custGeom>
              <a:avLst/>
              <a:gdLst>
                <a:gd name="connsiteX0" fmla="*/ 0 w 285940"/>
                <a:gd name="connsiteY0" fmla="*/ 199073 h 199072"/>
                <a:gd name="connsiteX1" fmla="*/ 285940 w 285940"/>
                <a:gd name="connsiteY1" fmla="*/ 0 h 199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940" h="199072">
                  <a:moveTo>
                    <a:pt x="0" y="199073"/>
                  </a:moveTo>
                  <a:cubicBezTo>
                    <a:pt x="0" y="199073"/>
                    <a:pt x="242125" y="39243"/>
                    <a:pt x="28594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6FB36AB6-CB81-495A-8A33-C0BCE67D6F23}"/>
                </a:ext>
              </a:extLst>
            </p:cNvPr>
            <p:cNvSpPr/>
            <p:nvPr/>
          </p:nvSpPr>
          <p:spPr>
            <a:xfrm>
              <a:off x="7393114" y="5049773"/>
              <a:ext cx="655796" cy="381190"/>
            </a:xfrm>
            <a:custGeom>
              <a:avLst/>
              <a:gdLst>
                <a:gd name="connsiteX0" fmla="*/ 0 w 655796"/>
                <a:gd name="connsiteY0" fmla="*/ 381190 h 381190"/>
                <a:gd name="connsiteX1" fmla="*/ 655796 w 655796"/>
                <a:gd name="connsiteY1" fmla="*/ 0 h 381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5796" h="381190">
                  <a:moveTo>
                    <a:pt x="0" y="381190"/>
                  </a:moveTo>
                  <a:cubicBezTo>
                    <a:pt x="0" y="381190"/>
                    <a:pt x="461105" y="172117"/>
                    <a:pt x="65579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1993F7E6-ABF6-482D-BEA5-B4E607DDB433}"/>
                </a:ext>
              </a:extLst>
            </p:cNvPr>
            <p:cNvSpPr/>
            <p:nvPr/>
          </p:nvSpPr>
          <p:spPr>
            <a:xfrm>
              <a:off x="5154072" y="3867816"/>
              <a:ext cx="2907315" cy="1544764"/>
            </a:xfrm>
            <a:custGeom>
              <a:avLst/>
              <a:gdLst>
                <a:gd name="connsiteX0" fmla="*/ 0 w 2907315"/>
                <a:gd name="connsiteY0" fmla="*/ 1544764 h 1544764"/>
                <a:gd name="connsiteX1" fmla="*/ 201644 w 2907315"/>
                <a:gd name="connsiteY1" fmla="*/ 1352550 h 1544764"/>
                <a:gd name="connsiteX2" fmla="*/ 423196 w 2907315"/>
                <a:gd name="connsiteY2" fmla="*/ 1196054 h 1544764"/>
                <a:gd name="connsiteX3" fmla="*/ 782193 w 2907315"/>
                <a:gd name="connsiteY3" fmla="*/ 1099947 h 1544764"/>
                <a:gd name="connsiteX4" fmla="*/ 1052513 w 2907315"/>
                <a:gd name="connsiteY4" fmla="*/ 1042321 h 1544764"/>
                <a:gd name="connsiteX5" fmla="*/ 1311783 w 2907315"/>
                <a:gd name="connsiteY5" fmla="*/ 1056037 h 1544764"/>
                <a:gd name="connsiteX6" fmla="*/ 1484662 w 2907315"/>
                <a:gd name="connsiteY6" fmla="*/ 1083469 h 1544764"/>
                <a:gd name="connsiteX7" fmla="*/ 1788224 w 2907315"/>
                <a:gd name="connsiteY7" fmla="*/ 1023080 h 1544764"/>
                <a:gd name="connsiteX8" fmla="*/ 2269045 w 2907315"/>
                <a:gd name="connsiteY8" fmla="*/ 734758 h 1544764"/>
                <a:gd name="connsiteX9" fmla="*/ 2534984 w 2907315"/>
                <a:gd name="connsiteY9" fmla="*/ 572738 h 1544764"/>
                <a:gd name="connsiteX10" fmla="*/ 2907316 w 2907315"/>
                <a:gd name="connsiteY10" fmla="*/ 0 h 154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07315" h="1544764">
                  <a:moveTo>
                    <a:pt x="0" y="1544764"/>
                  </a:moveTo>
                  <a:cubicBezTo>
                    <a:pt x="0" y="1544764"/>
                    <a:pt x="98012" y="1443990"/>
                    <a:pt x="201644" y="1352550"/>
                  </a:cubicBezTo>
                  <a:cubicBezTo>
                    <a:pt x="271272" y="1291209"/>
                    <a:pt x="343662" y="1234249"/>
                    <a:pt x="423196" y="1196054"/>
                  </a:cubicBezTo>
                  <a:cubicBezTo>
                    <a:pt x="537591" y="1141095"/>
                    <a:pt x="661226" y="1127189"/>
                    <a:pt x="782193" y="1099947"/>
                  </a:cubicBezTo>
                  <a:cubicBezTo>
                    <a:pt x="872300" y="1079659"/>
                    <a:pt x="961358" y="1051370"/>
                    <a:pt x="1052513" y="1042321"/>
                  </a:cubicBezTo>
                  <a:cubicBezTo>
                    <a:pt x="1139000" y="1033653"/>
                    <a:pt x="1225868" y="1040321"/>
                    <a:pt x="1311783" y="1056037"/>
                  </a:cubicBezTo>
                  <a:cubicBezTo>
                    <a:pt x="1369314" y="1066609"/>
                    <a:pt x="1426559" y="1079373"/>
                    <a:pt x="1484662" y="1083469"/>
                  </a:cubicBezTo>
                  <a:cubicBezTo>
                    <a:pt x="1587913" y="1090803"/>
                    <a:pt x="1690402" y="1064800"/>
                    <a:pt x="1788224" y="1023080"/>
                  </a:cubicBezTo>
                  <a:cubicBezTo>
                    <a:pt x="1956721" y="951262"/>
                    <a:pt x="2106549" y="825722"/>
                    <a:pt x="2269045" y="734758"/>
                  </a:cubicBezTo>
                  <a:cubicBezTo>
                    <a:pt x="2359438" y="684181"/>
                    <a:pt x="2452497" y="640556"/>
                    <a:pt x="2534984" y="572738"/>
                  </a:cubicBezTo>
                  <a:cubicBezTo>
                    <a:pt x="2673001" y="459391"/>
                    <a:pt x="2847023" y="191453"/>
                    <a:pt x="290731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DCA0B097-C21A-40B4-95E4-2FFA9697F824}"/>
                </a:ext>
              </a:extLst>
            </p:cNvPr>
            <p:cNvSpPr/>
            <p:nvPr/>
          </p:nvSpPr>
          <p:spPr>
            <a:xfrm>
              <a:off x="4907946" y="3479100"/>
              <a:ext cx="3168300" cy="1952434"/>
            </a:xfrm>
            <a:custGeom>
              <a:avLst/>
              <a:gdLst>
                <a:gd name="connsiteX0" fmla="*/ 0 w 3168300"/>
                <a:gd name="connsiteY0" fmla="*/ 1952435 h 1952434"/>
                <a:gd name="connsiteX1" fmla="*/ 202121 w 3168300"/>
                <a:gd name="connsiteY1" fmla="*/ 1687068 h 1952434"/>
                <a:gd name="connsiteX2" fmla="*/ 545116 w 3168300"/>
                <a:gd name="connsiteY2" fmla="*/ 1450277 h 1952434"/>
                <a:gd name="connsiteX3" fmla="*/ 906780 w 3168300"/>
                <a:gd name="connsiteY3" fmla="*/ 1354455 h 1952434"/>
                <a:gd name="connsiteX4" fmla="*/ 1332262 w 3168300"/>
                <a:gd name="connsiteY4" fmla="*/ 1285304 h 1952434"/>
                <a:gd name="connsiteX5" fmla="*/ 1691259 w 3168300"/>
                <a:gd name="connsiteY5" fmla="*/ 1240060 h 1952434"/>
                <a:gd name="connsiteX6" fmla="*/ 2010346 w 3168300"/>
                <a:gd name="connsiteY6" fmla="*/ 1141667 h 1952434"/>
                <a:gd name="connsiteX7" fmla="*/ 2393252 w 3168300"/>
                <a:gd name="connsiteY7" fmla="*/ 1027271 h 1952434"/>
                <a:gd name="connsiteX8" fmla="*/ 2582037 w 3168300"/>
                <a:gd name="connsiteY8" fmla="*/ 958120 h 1952434"/>
                <a:gd name="connsiteX9" fmla="*/ 2760155 w 3168300"/>
                <a:gd name="connsiteY9" fmla="*/ 827723 h 1952434"/>
                <a:gd name="connsiteX10" fmla="*/ 2914364 w 3168300"/>
                <a:gd name="connsiteY10" fmla="*/ 567023 h 1952434"/>
                <a:gd name="connsiteX11" fmla="*/ 3168301 w 3168300"/>
                <a:gd name="connsiteY11" fmla="*/ 0 h 195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68300" h="1952434">
                  <a:moveTo>
                    <a:pt x="0" y="1952435"/>
                  </a:moveTo>
                  <a:cubicBezTo>
                    <a:pt x="0" y="1952435"/>
                    <a:pt x="91059" y="1796415"/>
                    <a:pt x="202121" y="1687068"/>
                  </a:cubicBezTo>
                  <a:cubicBezTo>
                    <a:pt x="301943" y="1588675"/>
                    <a:pt x="416528" y="1505617"/>
                    <a:pt x="545116" y="1450277"/>
                  </a:cubicBezTo>
                  <a:cubicBezTo>
                    <a:pt x="659987" y="1400747"/>
                    <a:pt x="783622" y="1377601"/>
                    <a:pt x="906780" y="1354455"/>
                  </a:cubicBezTo>
                  <a:cubicBezTo>
                    <a:pt x="1048036" y="1327976"/>
                    <a:pt x="1189482" y="1301972"/>
                    <a:pt x="1332262" y="1285304"/>
                  </a:cubicBezTo>
                  <a:cubicBezTo>
                    <a:pt x="1452182" y="1271302"/>
                    <a:pt x="1573340" y="1265873"/>
                    <a:pt x="1691259" y="1240060"/>
                  </a:cubicBezTo>
                  <a:cubicBezTo>
                    <a:pt x="1800035" y="1216247"/>
                    <a:pt x="1904619" y="1176718"/>
                    <a:pt x="2010346" y="1141667"/>
                  </a:cubicBezTo>
                  <a:cubicBezTo>
                    <a:pt x="2136743" y="1099661"/>
                    <a:pt x="2265902" y="1066229"/>
                    <a:pt x="2393252" y="1027271"/>
                  </a:cubicBezTo>
                  <a:cubicBezTo>
                    <a:pt x="2457450" y="1007650"/>
                    <a:pt x="2521744" y="987552"/>
                    <a:pt x="2582037" y="958120"/>
                  </a:cubicBezTo>
                  <a:cubicBezTo>
                    <a:pt x="2648807" y="925449"/>
                    <a:pt x="2710815" y="883349"/>
                    <a:pt x="2760155" y="827723"/>
                  </a:cubicBezTo>
                  <a:cubicBezTo>
                    <a:pt x="2827496" y="751904"/>
                    <a:pt x="2867978" y="657511"/>
                    <a:pt x="2914364" y="567023"/>
                  </a:cubicBezTo>
                  <a:cubicBezTo>
                    <a:pt x="2972753" y="453200"/>
                    <a:pt x="3119152" y="118015"/>
                    <a:pt x="316830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B2AF0F5-7EAA-4BAB-8DE2-D84E124170FA}"/>
                </a:ext>
              </a:extLst>
            </p:cNvPr>
            <p:cNvSpPr/>
            <p:nvPr/>
          </p:nvSpPr>
          <p:spPr>
            <a:xfrm>
              <a:off x="4704778" y="2976752"/>
              <a:ext cx="3356800" cy="2452020"/>
            </a:xfrm>
            <a:custGeom>
              <a:avLst/>
              <a:gdLst>
                <a:gd name="connsiteX0" fmla="*/ 0 w 3356800"/>
                <a:gd name="connsiteY0" fmla="*/ 2452021 h 2452020"/>
                <a:gd name="connsiteX1" fmla="*/ 130874 w 3356800"/>
                <a:gd name="connsiteY1" fmla="*/ 2247710 h 2452020"/>
                <a:gd name="connsiteX2" fmla="*/ 437197 w 3356800"/>
                <a:gd name="connsiteY2" fmla="*/ 1941195 h 2452020"/>
                <a:gd name="connsiteX3" fmla="*/ 737140 w 3356800"/>
                <a:gd name="connsiteY3" fmla="*/ 1736884 h 2452020"/>
                <a:gd name="connsiteX4" fmla="*/ 1031843 w 3356800"/>
                <a:gd name="connsiteY4" fmla="*/ 1685068 h 2452020"/>
                <a:gd name="connsiteX5" fmla="*/ 1287304 w 3356800"/>
                <a:gd name="connsiteY5" fmla="*/ 1655826 h 2452020"/>
                <a:gd name="connsiteX6" fmla="*/ 1471994 w 3356800"/>
                <a:gd name="connsiteY6" fmla="*/ 1634300 h 2452020"/>
                <a:gd name="connsiteX7" fmla="*/ 1898237 w 3356800"/>
                <a:gd name="connsiteY7" fmla="*/ 1512665 h 2452020"/>
                <a:gd name="connsiteX8" fmla="*/ 2229136 w 3356800"/>
                <a:gd name="connsiteY8" fmla="*/ 1355598 h 2452020"/>
                <a:gd name="connsiteX9" fmla="*/ 2512314 w 3356800"/>
                <a:gd name="connsiteY9" fmla="*/ 1238631 h 2452020"/>
                <a:gd name="connsiteX10" fmla="*/ 2758535 w 3356800"/>
                <a:gd name="connsiteY10" fmla="*/ 1096994 h 2452020"/>
                <a:gd name="connsiteX11" fmla="*/ 2935510 w 3356800"/>
                <a:gd name="connsiteY11" fmla="*/ 919925 h 2452020"/>
                <a:gd name="connsiteX12" fmla="*/ 3081719 w 3356800"/>
                <a:gd name="connsiteY12" fmla="*/ 687419 h 2452020"/>
                <a:gd name="connsiteX13" fmla="*/ 3356800 w 3356800"/>
                <a:gd name="connsiteY13" fmla="*/ 0 h 245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56800" h="2452020">
                  <a:moveTo>
                    <a:pt x="0" y="2452021"/>
                  </a:moveTo>
                  <a:cubicBezTo>
                    <a:pt x="0" y="2452021"/>
                    <a:pt x="57150" y="2344198"/>
                    <a:pt x="130874" y="2247710"/>
                  </a:cubicBezTo>
                  <a:cubicBezTo>
                    <a:pt x="218694" y="2132648"/>
                    <a:pt x="328136" y="2036635"/>
                    <a:pt x="437197" y="1941195"/>
                  </a:cubicBezTo>
                  <a:cubicBezTo>
                    <a:pt x="529304" y="1860709"/>
                    <a:pt x="623030" y="1779556"/>
                    <a:pt x="737140" y="1736884"/>
                  </a:cubicBezTo>
                  <a:cubicBezTo>
                    <a:pt x="830866" y="1701736"/>
                    <a:pt x="932021" y="1695450"/>
                    <a:pt x="1031843" y="1685068"/>
                  </a:cubicBezTo>
                  <a:cubicBezTo>
                    <a:pt x="1117092" y="1676210"/>
                    <a:pt x="1202055" y="1665160"/>
                    <a:pt x="1287304" y="1655826"/>
                  </a:cubicBezTo>
                  <a:cubicBezTo>
                    <a:pt x="1348931" y="1649063"/>
                    <a:pt x="1410653" y="1643539"/>
                    <a:pt x="1471994" y="1634300"/>
                  </a:cubicBezTo>
                  <a:cubicBezTo>
                    <a:pt x="1618679" y="1612011"/>
                    <a:pt x="1761935" y="1571149"/>
                    <a:pt x="1898237" y="1512665"/>
                  </a:cubicBezTo>
                  <a:cubicBezTo>
                    <a:pt x="2010442" y="1464564"/>
                    <a:pt x="2117503" y="1405128"/>
                    <a:pt x="2229136" y="1355598"/>
                  </a:cubicBezTo>
                  <a:cubicBezTo>
                    <a:pt x="2322481" y="1314164"/>
                    <a:pt x="2418969" y="1280160"/>
                    <a:pt x="2512314" y="1238631"/>
                  </a:cubicBezTo>
                  <a:cubicBezTo>
                    <a:pt x="2599087" y="1199960"/>
                    <a:pt x="2683193" y="1154811"/>
                    <a:pt x="2758535" y="1096994"/>
                  </a:cubicBezTo>
                  <a:cubicBezTo>
                    <a:pt x="2825020" y="1046035"/>
                    <a:pt x="2883789" y="985837"/>
                    <a:pt x="2935510" y="919925"/>
                  </a:cubicBezTo>
                  <a:cubicBezTo>
                    <a:pt x="2992184" y="847725"/>
                    <a:pt x="3039904" y="769144"/>
                    <a:pt x="3081719" y="687419"/>
                  </a:cubicBezTo>
                  <a:cubicBezTo>
                    <a:pt x="3138297" y="576739"/>
                    <a:pt x="3314129" y="116776"/>
                    <a:pt x="335680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60C036-BBCE-4F9E-AD56-DD36D4407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5D7EC-1E6A-473F-B5A4-18CDFB6CF9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9981C7-34D5-49A4-949D-715FD4BD8F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900" kern="1200" cap="all" spc="200" smtClean="0">
                <a:solidFill>
                  <a:schemeClr val="accent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fld id="{0DAF61AA-5A98-4049-A93E-477E5505141A}" type="datetimeFigureOut">
              <a:rPr lang="en-US" smtClean="0"/>
              <a:pPr/>
              <a:t>3/27/2023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85CE6E-733D-4C60-B40B-C7C10CB5AF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900" kern="1200" cap="all" spc="200" dirty="0">
                <a:solidFill>
                  <a:schemeClr val="accent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D80D8B-7909-4114-8EBA-C3086DC62B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06000" y="6356350"/>
            <a:ext cx="1447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900" kern="1200" cap="all" spc="200" smtClean="0">
                <a:solidFill>
                  <a:schemeClr val="accent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476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44" r:id="rId6"/>
    <p:sldLayoutId id="2147483740" r:id="rId7"/>
    <p:sldLayoutId id="2147483741" r:id="rId8"/>
    <p:sldLayoutId id="2147483742" r:id="rId9"/>
    <p:sldLayoutId id="2147483743" r:id="rId10"/>
    <p:sldLayoutId id="2147483745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accent5"/>
        </a:buClr>
        <a:buFont typeface="Avenir Next LT Pro" panose="020B0504020202020204" pitchFamily="34" charset="0"/>
        <a:buChar char="+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users.sch.gr/raul2/autosch/joomla15/index.php/16-9-04/15-09-04/177-anthropines-drastiriotites-kai-klima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8">
            <a:extLst>
              <a:ext uri="{FF2B5EF4-FFF2-40B4-BE49-F238E27FC236}">
                <a16:creationId xmlns:a16="http://schemas.microsoft.com/office/drawing/2014/main" id="{81BC67A1-175E-439E-85E2-88911C1198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51" name="Rectangle 10">
            <a:extLst>
              <a:ext uri="{FF2B5EF4-FFF2-40B4-BE49-F238E27FC236}">
                <a16:creationId xmlns:a16="http://schemas.microsoft.com/office/drawing/2014/main" id="{94A7B82C-30F1-42B4-BE36-3DB42DD517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55" name="Rectangle 12">
            <a:extLst>
              <a:ext uri="{FF2B5EF4-FFF2-40B4-BE49-F238E27FC236}">
                <a16:creationId xmlns:a16="http://schemas.microsoft.com/office/drawing/2014/main" id="{43CA1578-CEEB-41BB-8068-C0DA02C36C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6" name="Picture 3">
            <a:extLst>
              <a:ext uri="{FF2B5EF4-FFF2-40B4-BE49-F238E27FC236}">
                <a16:creationId xmlns:a16="http://schemas.microsoft.com/office/drawing/2014/main" id="{1806D028-C4A2-A071-7471-97D054DB521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</a:blip>
          <a:srcRect t="13014" r="-1" b="3338"/>
          <a:stretch/>
        </p:blipFill>
        <p:spPr>
          <a:xfrm>
            <a:off x="20" y="10"/>
            <a:ext cx="12188932" cy="6856614"/>
          </a:xfrm>
          <a:prstGeom prst="rect">
            <a:avLst/>
          </a:prstGeom>
        </p:spPr>
      </p:pic>
      <p:grpSp>
        <p:nvGrpSpPr>
          <p:cNvPr id="57" name="Top Left">
            <a:extLst>
              <a:ext uri="{FF2B5EF4-FFF2-40B4-BE49-F238E27FC236}">
                <a16:creationId xmlns:a16="http://schemas.microsoft.com/office/drawing/2014/main" id="{7DF11618-754F-4C58-94AD-F7AA3530D6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-125493" y="145598"/>
            <a:ext cx="5104732" cy="4853749"/>
            <a:chOff x="3538537" y="995362"/>
            <a:chExt cx="5104732" cy="4853749"/>
          </a:xfrm>
          <a:noFill/>
        </p:grpSpPr>
        <p:sp>
          <p:nvSpPr>
            <p:cNvPr id="58" name="Freeform: Shape 15">
              <a:extLst>
                <a:ext uri="{FF2B5EF4-FFF2-40B4-BE49-F238E27FC236}">
                  <a16:creationId xmlns:a16="http://schemas.microsoft.com/office/drawing/2014/main" id="{454C1B16-3C93-4003-88AD-F74DAD18C8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548071" y="1004887"/>
              <a:ext cx="5085197" cy="4844224"/>
            </a:xfrm>
            <a:custGeom>
              <a:avLst/>
              <a:gdLst>
                <a:gd name="connsiteX0" fmla="*/ 425663 w 5085197"/>
                <a:gd name="connsiteY0" fmla="*/ 0 h 4844224"/>
                <a:gd name="connsiteX1" fmla="*/ 277263 w 5085197"/>
                <a:gd name="connsiteY1" fmla="*/ 200882 h 4844224"/>
                <a:gd name="connsiteX2" fmla="*/ 155629 w 5085197"/>
                <a:gd name="connsiteY2" fmla="*/ 472154 h 4844224"/>
                <a:gd name="connsiteX3" fmla="*/ 55998 w 5085197"/>
                <a:gd name="connsiteY3" fmla="*/ 785336 h 4844224"/>
                <a:gd name="connsiteX4" fmla="*/ 6182 w 5085197"/>
                <a:gd name="connsiteY4" fmla="*/ 1154335 h 4844224"/>
                <a:gd name="connsiteX5" fmla="*/ 6182 w 5085197"/>
                <a:gd name="connsiteY5" fmla="*/ 1577245 h 4844224"/>
                <a:gd name="connsiteX6" fmla="*/ 59998 w 5085197"/>
                <a:gd name="connsiteY6" fmla="*/ 1960245 h 4844224"/>
                <a:gd name="connsiteX7" fmla="*/ 187633 w 5085197"/>
                <a:gd name="connsiteY7" fmla="*/ 2261426 h 4844224"/>
                <a:gd name="connsiteX8" fmla="*/ 365084 w 5085197"/>
                <a:gd name="connsiteY8" fmla="*/ 2474881 h 4844224"/>
                <a:gd name="connsiteX9" fmla="*/ 642261 w 5085197"/>
                <a:gd name="connsiteY9" fmla="*/ 2658428 h 4844224"/>
                <a:gd name="connsiteX10" fmla="*/ 965254 w 5085197"/>
                <a:gd name="connsiteY10" fmla="*/ 2770156 h 4844224"/>
                <a:gd name="connsiteX11" fmla="*/ 1312155 w 5085197"/>
                <a:gd name="connsiteY11" fmla="*/ 2812066 h 4844224"/>
                <a:gd name="connsiteX12" fmla="*/ 1493606 w 5085197"/>
                <a:gd name="connsiteY12" fmla="*/ 2877884 h 4844224"/>
                <a:gd name="connsiteX13" fmla="*/ 1700965 w 5085197"/>
                <a:gd name="connsiteY13" fmla="*/ 3085338 h 4844224"/>
                <a:gd name="connsiteX14" fmla="*/ 1856508 w 5085197"/>
                <a:gd name="connsiteY14" fmla="*/ 3320701 h 4844224"/>
                <a:gd name="connsiteX15" fmla="*/ 1968141 w 5085197"/>
                <a:gd name="connsiteY15" fmla="*/ 3460337 h 4844224"/>
                <a:gd name="connsiteX16" fmla="*/ 2147593 w 5085197"/>
                <a:gd name="connsiteY16" fmla="*/ 3544157 h 4844224"/>
                <a:gd name="connsiteX17" fmla="*/ 2492493 w 5085197"/>
                <a:gd name="connsiteY17" fmla="*/ 3544157 h 4844224"/>
                <a:gd name="connsiteX18" fmla="*/ 2729760 w 5085197"/>
                <a:gd name="connsiteY18" fmla="*/ 3544157 h 4844224"/>
                <a:gd name="connsiteX19" fmla="*/ 2865301 w 5085197"/>
                <a:gd name="connsiteY19" fmla="*/ 3627978 h 4844224"/>
                <a:gd name="connsiteX20" fmla="*/ 2984935 w 5085197"/>
                <a:gd name="connsiteY20" fmla="*/ 3773615 h 4844224"/>
                <a:gd name="connsiteX21" fmla="*/ 3126477 w 5085197"/>
                <a:gd name="connsiteY21" fmla="*/ 3995071 h 4844224"/>
                <a:gd name="connsiteX22" fmla="*/ 3293926 w 5085197"/>
                <a:gd name="connsiteY22" fmla="*/ 4348163 h 4844224"/>
                <a:gd name="connsiteX23" fmla="*/ 3445469 w 5085197"/>
                <a:gd name="connsiteY23" fmla="*/ 4623435 h 4844224"/>
                <a:gd name="connsiteX24" fmla="*/ 3549196 w 5085197"/>
                <a:gd name="connsiteY24" fmla="*/ 4727163 h 4844224"/>
                <a:gd name="connsiteX25" fmla="*/ 3953913 w 5085197"/>
                <a:gd name="connsiteY25" fmla="*/ 4773073 h 4844224"/>
                <a:gd name="connsiteX26" fmla="*/ 4406542 w 5085197"/>
                <a:gd name="connsiteY26" fmla="*/ 4729163 h 4844224"/>
                <a:gd name="connsiteX27" fmla="*/ 4573991 w 5085197"/>
                <a:gd name="connsiteY27" fmla="*/ 4709256 h 4844224"/>
                <a:gd name="connsiteX28" fmla="*/ 5085198 w 5085197"/>
                <a:gd name="connsiteY28" fmla="*/ 4844225 h 4844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085197" h="4844224">
                  <a:moveTo>
                    <a:pt x="425663" y="0"/>
                  </a:moveTo>
                  <a:cubicBezTo>
                    <a:pt x="425663" y="0"/>
                    <a:pt x="309172" y="142875"/>
                    <a:pt x="277263" y="200882"/>
                  </a:cubicBezTo>
                  <a:cubicBezTo>
                    <a:pt x="229448" y="287846"/>
                    <a:pt x="191253" y="379571"/>
                    <a:pt x="155629" y="472154"/>
                  </a:cubicBezTo>
                  <a:cubicBezTo>
                    <a:pt x="116291" y="574548"/>
                    <a:pt x="80953" y="678561"/>
                    <a:pt x="55998" y="785336"/>
                  </a:cubicBezTo>
                  <a:cubicBezTo>
                    <a:pt x="27804" y="906399"/>
                    <a:pt x="13707" y="1030224"/>
                    <a:pt x="6182" y="1154335"/>
                  </a:cubicBezTo>
                  <a:cubicBezTo>
                    <a:pt x="-2391" y="1295114"/>
                    <a:pt x="-1724" y="1436370"/>
                    <a:pt x="6182" y="1577245"/>
                  </a:cubicBezTo>
                  <a:cubicBezTo>
                    <a:pt x="13421" y="1706309"/>
                    <a:pt x="26851" y="1835372"/>
                    <a:pt x="59998" y="1960245"/>
                  </a:cubicBezTo>
                  <a:cubicBezTo>
                    <a:pt x="88097" y="2066258"/>
                    <a:pt x="130007" y="2168176"/>
                    <a:pt x="187633" y="2261426"/>
                  </a:cubicBezTo>
                  <a:cubicBezTo>
                    <a:pt x="236496" y="2340578"/>
                    <a:pt x="296028" y="2412587"/>
                    <a:pt x="365084" y="2474881"/>
                  </a:cubicBezTo>
                  <a:cubicBezTo>
                    <a:pt x="447761" y="2549366"/>
                    <a:pt x="542439" y="2609088"/>
                    <a:pt x="642261" y="2658428"/>
                  </a:cubicBezTo>
                  <a:cubicBezTo>
                    <a:pt x="744941" y="2709196"/>
                    <a:pt x="852573" y="2749963"/>
                    <a:pt x="965254" y="2770156"/>
                  </a:cubicBezTo>
                  <a:cubicBezTo>
                    <a:pt x="1080030" y="2790635"/>
                    <a:pt x="1197664" y="2789778"/>
                    <a:pt x="1312155" y="2812066"/>
                  </a:cubicBezTo>
                  <a:cubicBezTo>
                    <a:pt x="1375877" y="2824448"/>
                    <a:pt x="1437980" y="2844641"/>
                    <a:pt x="1493606" y="2877884"/>
                  </a:cubicBezTo>
                  <a:cubicBezTo>
                    <a:pt x="1578283" y="2928366"/>
                    <a:pt x="1643053" y="3005138"/>
                    <a:pt x="1700965" y="3085338"/>
                  </a:cubicBezTo>
                  <a:cubicBezTo>
                    <a:pt x="1756020" y="3161538"/>
                    <a:pt x="1805645" y="3241548"/>
                    <a:pt x="1856508" y="3320701"/>
                  </a:cubicBezTo>
                  <a:cubicBezTo>
                    <a:pt x="1888893" y="3371183"/>
                    <a:pt x="1922707" y="3421380"/>
                    <a:pt x="1968141" y="3460337"/>
                  </a:cubicBezTo>
                  <a:cubicBezTo>
                    <a:pt x="2019005" y="3503962"/>
                    <a:pt x="2082060" y="3529679"/>
                    <a:pt x="2147593" y="3544157"/>
                  </a:cubicBezTo>
                  <a:cubicBezTo>
                    <a:pt x="2260559" y="3569018"/>
                    <a:pt x="2377526" y="3558445"/>
                    <a:pt x="2492493" y="3544157"/>
                  </a:cubicBezTo>
                  <a:cubicBezTo>
                    <a:pt x="2572122" y="3534251"/>
                    <a:pt x="2653370" y="3521012"/>
                    <a:pt x="2729760" y="3544157"/>
                  </a:cubicBezTo>
                  <a:cubicBezTo>
                    <a:pt x="2781291" y="3559778"/>
                    <a:pt x="2826249" y="3590735"/>
                    <a:pt x="2865301" y="3627978"/>
                  </a:cubicBezTo>
                  <a:cubicBezTo>
                    <a:pt x="2910831" y="3671411"/>
                    <a:pt x="2948550" y="3722180"/>
                    <a:pt x="2984935" y="3773615"/>
                  </a:cubicBezTo>
                  <a:cubicBezTo>
                    <a:pt x="3035608" y="3845147"/>
                    <a:pt x="3084471" y="3918109"/>
                    <a:pt x="3126477" y="3995071"/>
                  </a:cubicBezTo>
                  <a:cubicBezTo>
                    <a:pt x="3188961" y="4109371"/>
                    <a:pt x="3239729" y="4229576"/>
                    <a:pt x="3293926" y="4348163"/>
                  </a:cubicBezTo>
                  <a:cubicBezTo>
                    <a:pt x="3337646" y="4443698"/>
                    <a:pt x="3384318" y="4538187"/>
                    <a:pt x="3445469" y="4623435"/>
                  </a:cubicBezTo>
                  <a:cubicBezTo>
                    <a:pt x="3474330" y="4663631"/>
                    <a:pt x="3507858" y="4700207"/>
                    <a:pt x="3549196" y="4727163"/>
                  </a:cubicBezTo>
                  <a:cubicBezTo>
                    <a:pt x="3665401" y="4802886"/>
                    <a:pt x="3813896" y="4783931"/>
                    <a:pt x="3953913" y="4773073"/>
                  </a:cubicBezTo>
                  <a:cubicBezTo>
                    <a:pt x="4105170" y="4761262"/>
                    <a:pt x="4256904" y="4753928"/>
                    <a:pt x="4406542" y="4729163"/>
                  </a:cubicBezTo>
                  <a:cubicBezTo>
                    <a:pt x="4462168" y="4720019"/>
                    <a:pt x="4517698" y="4709256"/>
                    <a:pt x="4573991" y="4709256"/>
                  </a:cubicBezTo>
                  <a:cubicBezTo>
                    <a:pt x="4675813" y="4709065"/>
                    <a:pt x="4891841" y="4844225"/>
                    <a:pt x="5085198" y="4844225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16">
              <a:extLst>
                <a:ext uri="{FF2B5EF4-FFF2-40B4-BE49-F238E27FC236}">
                  <a16:creationId xmlns:a16="http://schemas.microsoft.com/office/drawing/2014/main" id="{2E65E8AD-ED51-4874-AABA-DDA0C15978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622792" y="1004887"/>
              <a:ext cx="5010476" cy="4649438"/>
            </a:xfrm>
            <a:custGeom>
              <a:avLst/>
              <a:gdLst>
                <a:gd name="connsiteX0" fmla="*/ 454193 w 5010476"/>
                <a:gd name="connsiteY0" fmla="*/ 0 h 4649438"/>
                <a:gd name="connsiteX1" fmla="*/ 352085 w 5010476"/>
                <a:gd name="connsiteY1" fmla="*/ 92869 h 4649438"/>
                <a:gd name="connsiteX2" fmla="*/ 242452 w 5010476"/>
                <a:gd name="connsiteY2" fmla="*/ 260414 h 4649438"/>
                <a:gd name="connsiteX3" fmla="*/ 130819 w 5010476"/>
                <a:gd name="connsiteY3" fmla="*/ 535686 h 4649438"/>
                <a:gd name="connsiteX4" fmla="*/ 57000 w 5010476"/>
                <a:gd name="connsiteY4" fmla="*/ 761143 h 4649438"/>
                <a:gd name="connsiteX5" fmla="*/ 3184 w 5010476"/>
                <a:gd name="connsiteY5" fmla="*/ 1140143 h 4649438"/>
                <a:gd name="connsiteX6" fmla="*/ 3184 w 5010476"/>
                <a:gd name="connsiteY6" fmla="*/ 1439704 h 4649438"/>
                <a:gd name="connsiteX7" fmla="*/ 60524 w 5010476"/>
                <a:gd name="connsiteY7" fmla="*/ 1905953 h 4649438"/>
                <a:gd name="connsiteX8" fmla="*/ 213686 w 5010476"/>
                <a:gd name="connsiteY8" fmla="*/ 2269808 h 4649438"/>
                <a:gd name="connsiteX9" fmla="*/ 373325 w 5010476"/>
                <a:gd name="connsiteY9" fmla="*/ 2455926 h 4649438"/>
                <a:gd name="connsiteX10" fmla="*/ 644502 w 5010476"/>
                <a:gd name="connsiteY10" fmla="*/ 2625662 h 4649438"/>
                <a:gd name="connsiteX11" fmla="*/ 902915 w 5010476"/>
                <a:gd name="connsiteY11" fmla="*/ 2697195 h 4649438"/>
                <a:gd name="connsiteX12" fmla="*/ 1224860 w 5010476"/>
                <a:gd name="connsiteY12" fmla="*/ 2719102 h 4649438"/>
                <a:gd name="connsiteX13" fmla="*/ 1430315 w 5010476"/>
                <a:gd name="connsiteY13" fmla="*/ 2731008 h 4649438"/>
                <a:gd name="connsiteX14" fmla="*/ 1652914 w 5010476"/>
                <a:gd name="connsiteY14" fmla="*/ 2852642 h 4649438"/>
                <a:gd name="connsiteX15" fmla="*/ 1739306 w 5010476"/>
                <a:gd name="connsiteY15" fmla="*/ 2985611 h 4649438"/>
                <a:gd name="connsiteX16" fmla="*/ 1848938 w 5010476"/>
                <a:gd name="connsiteY16" fmla="*/ 3155156 h 4649438"/>
                <a:gd name="connsiteX17" fmla="*/ 2015054 w 5010476"/>
                <a:gd name="connsiteY17" fmla="*/ 3294793 h 4649438"/>
                <a:gd name="connsiteX18" fmla="*/ 2231082 w 5010476"/>
                <a:gd name="connsiteY18" fmla="*/ 3336322 h 4649438"/>
                <a:gd name="connsiteX19" fmla="*/ 2427106 w 5010476"/>
                <a:gd name="connsiteY19" fmla="*/ 3278124 h 4649438"/>
                <a:gd name="connsiteX20" fmla="*/ 2531786 w 5010476"/>
                <a:gd name="connsiteY20" fmla="*/ 3151823 h 4649438"/>
                <a:gd name="connsiteX21" fmla="*/ 2520165 w 5010476"/>
                <a:gd name="connsiteY21" fmla="*/ 2907411 h 4649438"/>
                <a:gd name="connsiteX22" fmla="*/ 2481970 w 5010476"/>
                <a:gd name="connsiteY22" fmla="*/ 2648045 h 4649438"/>
                <a:gd name="connsiteX23" fmla="*/ 2458729 w 5010476"/>
                <a:gd name="connsiteY23" fmla="*/ 2513362 h 4649438"/>
                <a:gd name="connsiteX24" fmla="*/ 2458729 w 5010476"/>
                <a:gd name="connsiteY24" fmla="*/ 2408587 h 4649438"/>
                <a:gd name="connsiteX25" fmla="*/ 2581697 w 5010476"/>
                <a:gd name="connsiteY25" fmla="*/ 2310479 h 4649438"/>
                <a:gd name="connsiteX26" fmla="*/ 2762767 w 5010476"/>
                <a:gd name="connsiteY26" fmla="*/ 2325434 h 4649438"/>
                <a:gd name="connsiteX27" fmla="*/ 2872400 w 5010476"/>
                <a:gd name="connsiteY27" fmla="*/ 2410206 h 4649438"/>
                <a:gd name="connsiteX28" fmla="*/ 2925549 w 5010476"/>
                <a:gd name="connsiteY28" fmla="*/ 2637949 h 4649438"/>
                <a:gd name="connsiteX29" fmla="*/ 2820869 w 5010476"/>
                <a:gd name="connsiteY29" fmla="*/ 2968752 h 4649438"/>
                <a:gd name="connsiteX30" fmla="*/ 2789342 w 5010476"/>
                <a:gd name="connsiteY30" fmla="*/ 3194876 h 4649438"/>
                <a:gd name="connsiteX31" fmla="*/ 2889069 w 5010476"/>
                <a:gd name="connsiteY31" fmla="*/ 3447574 h 4649438"/>
                <a:gd name="connsiteX32" fmla="*/ 3070139 w 5010476"/>
                <a:gd name="connsiteY32" fmla="*/ 3783330 h 4649438"/>
                <a:gd name="connsiteX33" fmla="*/ 3181486 w 5010476"/>
                <a:gd name="connsiteY33" fmla="*/ 4014407 h 4649438"/>
                <a:gd name="connsiteX34" fmla="*/ 3351888 w 5010476"/>
                <a:gd name="connsiteY34" fmla="*/ 4312539 h 4649438"/>
                <a:gd name="connsiteX35" fmla="*/ 3512194 w 5010476"/>
                <a:gd name="connsiteY35" fmla="*/ 4504087 h 4649438"/>
                <a:gd name="connsiteX36" fmla="*/ 3670119 w 5010476"/>
                <a:gd name="connsiteY36" fmla="*/ 4595051 h 4649438"/>
                <a:gd name="connsiteX37" fmla="*/ 3909386 w 5010476"/>
                <a:gd name="connsiteY37" fmla="*/ 4623816 h 4649438"/>
                <a:gd name="connsiteX38" fmla="*/ 4136653 w 5010476"/>
                <a:gd name="connsiteY38" fmla="*/ 4623816 h 4649438"/>
                <a:gd name="connsiteX39" fmla="*/ 4435071 w 5010476"/>
                <a:gd name="connsiteY39" fmla="*/ 4599432 h 4649438"/>
                <a:gd name="connsiteX40" fmla="*/ 4562992 w 5010476"/>
                <a:gd name="connsiteY40" fmla="*/ 4599432 h 4649438"/>
                <a:gd name="connsiteX41" fmla="*/ 5010477 w 5010476"/>
                <a:gd name="connsiteY41" fmla="*/ 4649439 h 4649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5010476" h="4649438">
                  <a:moveTo>
                    <a:pt x="454193" y="0"/>
                  </a:moveTo>
                  <a:cubicBezTo>
                    <a:pt x="448478" y="9811"/>
                    <a:pt x="357800" y="83153"/>
                    <a:pt x="352085" y="92869"/>
                  </a:cubicBezTo>
                  <a:cubicBezTo>
                    <a:pt x="318271" y="150495"/>
                    <a:pt x="275694" y="202597"/>
                    <a:pt x="242452" y="260414"/>
                  </a:cubicBezTo>
                  <a:cubicBezTo>
                    <a:pt x="192922" y="346424"/>
                    <a:pt x="162632" y="441484"/>
                    <a:pt x="130819" y="535686"/>
                  </a:cubicBezTo>
                  <a:cubicBezTo>
                    <a:pt x="105482" y="610648"/>
                    <a:pt x="77574" y="684752"/>
                    <a:pt x="57000" y="761143"/>
                  </a:cubicBezTo>
                  <a:cubicBezTo>
                    <a:pt x="23853" y="884682"/>
                    <a:pt x="8994" y="1012222"/>
                    <a:pt x="3184" y="1140143"/>
                  </a:cubicBezTo>
                  <a:cubicBezTo>
                    <a:pt x="-1388" y="1239964"/>
                    <a:pt x="-721" y="1339882"/>
                    <a:pt x="3184" y="1439704"/>
                  </a:cubicBezTo>
                  <a:cubicBezTo>
                    <a:pt x="9280" y="1596676"/>
                    <a:pt x="22805" y="1753553"/>
                    <a:pt x="60524" y="1905953"/>
                  </a:cubicBezTo>
                  <a:cubicBezTo>
                    <a:pt x="92433" y="2034635"/>
                    <a:pt x="141106" y="2158937"/>
                    <a:pt x="213686" y="2269808"/>
                  </a:cubicBezTo>
                  <a:cubicBezTo>
                    <a:pt x="258644" y="2338483"/>
                    <a:pt x="312080" y="2401253"/>
                    <a:pt x="373325" y="2455926"/>
                  </a:cubicBezTo>
                  <a:cubicBezTo>
                    <a:pt x="453431" y="2527459"/>
                    <a:pt x="545252" y="2584514"/>
                    <a:pt x="644502" y="2625662"/>
                  </a:cubicBezTo>
                  <a:cubicBezTo>
                    <a:pt x="727370" y="2660047"/>
                    <a:pt x="814428" y="2683002"/>
                    <a:pt x="902915" y="2697195"/>
                  </a:cubicBezTo>
                  <a:cubicBezTo>
                    <a:pt x="1009310" y="2714244"/>
                    <a:pt x="1117133" y="2718911"/>
                    <a:pt x="1224860" y="2719102"/>
                  </a:cubicBezTo>
                  <a:cubicBezTo>
                    <a:pt x="1293726" y="2719292"/>
                    <a:pt x="1362878" y="2717673"/>
                    <a:pt x="1430315" y="2731008"/>
                  </a:cubicBezTo>
                  <a:cubicBezTo>
                    <a:pt x="1515563" y="2747867"/>
                    <a:pt x="1595383" y="2787872"/>
                    <a:pt x="1652914" y="2852642"/>
                  </a:cubicBezTo>
                  <a:cubicBezTo>
                    <a:pt x="1688061" y="2892266"/>
                    <a:pt x="1713398" y="2939320"/>
                    <a:pt x="1739306" y="2985611"/>
                  </a:cubicBezTo>
                  <a:cubicBezTo>
                    <a:pt x="1772167" y="3044476"/>
                    <a:pt x="1806743" y="3102578"/>
                    <a:pt x="1848938" y="3155156"/>
                  </a:cubicBezTo>
                  <a:cubicBezTo>
                    <a:pt x="1894754" y="3212306"/>
                    <a:pt x="1949427" y="3262503"/>
                    <a:pt x="2015054" y="3294793"/>
                  </a:cubicBezTo>
                  <a:cubicBezTo>
                    <a:pt x="2081825" y="3327749"/>
                    <a:pt x="2156596" y="3340037"/>
                    <a:pt x="2231082" y="3336322"/>
                  </a:cubicBezTo>
                  <a:cubicBezTo>
                    <a:pt x="2300423" y="3332893"/>
                    <a:pt x="2368813" y="3315557"/>
                    <a:pt x="2427106" y="3278124"/>
                  </a:cubicBezTo>
                  <a:cubicBezTo>
                    <a:pt x="2474541" y="3247644"/>
                    <a:pt x="2513403" y="3204877"/>
                    <a:pt x="2531786" y="3151823"/>
                  </a:cubicBezTo>
                  <a:cubicBezTo>
                    <a:pt x="2558837" y="3073622"/>
                    <a:pt x="2535691" y="2989707"/>
                    <a:pt x="2520165" y="2907411"/>
                  </a:cubicBezTo>
                  <a:cubicBezTo>
                    <a:pt x="2503973" y="2821496"/>
                    <a:pt x="2495781" y="2734342"/>
                    <a:pt x="2481970" y="2648045"/>
                  </a:cubicBezTo>
                  <a:cubicBezTo>
                    <a:pt x="2474731" y="2603087"/>
                    <a:pt x="2466159" y="2558320"/>
                    <a:pt x="2458729" y="2513362"/>
                  </a:cubicBezTo>
                  <a:cubicBezTo>
                    <a:pt x="2452919" y="2478310"/>
                    <a:pt x="2447870" y="2442305"/>
                    <a:pt x="2458729" y="2408587"/>
                  </a:cubicBezTo>
                  <a:cubicBezTo>
                    <a:pt x="2475779" y="2355628"/>
                    <a:pt x="2527119" y="2324481"/>
                    <a:pt x="2581697" y="2310479"/>
                  </a:cubicBezTo>
                  <a:cubicBezTo>
                    <a:pt x="2641990" y="2295049"/>
                    <a:pt x="2705617" y="2300954"/>
                    <a:pt x="2762767" y="2325434"/>
                  </a:cubicBezTo>
                  <a:cubicBezTo>
                    <a:pt x="2806011" y="2343912"/>
                    <a:pt x="2844206" y="2372582"/>
                    <a:pt x="2872400" y="2410206"/>
                  </a:cubicBezTo>
                  <a:cubicBezTo>
                    <a:pt x="2920787" y="2474595"/>
                    <a:pt x="2933931" y="2557463"/>
                    <a:pt x="2925549" y="2637949"/>
                  </a:cubicBezTo>
                  <a:cubicBezTo>
                    <a:pt x="2913548" y="2753392"/>
                    <a:pt x="2857636" y="2858262"/>
                    <a:pt x="2820869" y="2968752"/>
                  </a:cubicBezTo>
                  <a:cubicBezTo>
                    <a:pt x="2796486" y="3041904"/>
                    <a:pt x="2780388" y="3118390"/>
                    <a:pt x="2789342" y="3194876"/>
                  </a:cubicBezTo>
                  <a:cubicBezTo>
                    <a:pt x="2799914" y="3285554"/>
                    <a:pt x="2844587" y="3367373"/>
                    <a:pt x="2889069" y="3447574"/>
                  </a:cubicBezTo>
                  <a:cubicBezTo>
                    <a:pt x="2950695" y="3558826"/>
                    <a:pt x="3013560" y="3669506"/>
                    <a:pt x="3070139" y="3783330"/>
                  </a:cubicBezTo>
                  <a:cubicBezTo>
                    <a:pt x="3108239" y="3859911"/>
                    <a:pt x="3143481" y="3937826"/>
                    <a:pt x="3181486" y="4014407"/>
                  </a:cubicBezTo>
                  <a:cubicBezTo>
                    <a:pt x="3232445" y="4116991"/>
                    <a:pt x="3288452" y="4217099"/>
                    <a:pt x="3351888" y="4312539"/>
                  </a:cubicBezTo>
                  <a:cubicBezTo>
                    <a:pt x="3398180" y="4382262"/>
                    <a:pt x="3448567" y="4449795"/>
                    <a:pt x="3512194" y="4504087"/>
                  </a:cubicBezTo>
                  <a:cubicBezTo>
                    <a:pt x="3558867" y="4543901"/>
                    <a:pt x="3611826" y="4575906"/>
                    <a:pt x="3670119" y="4595051"/>
                  </a:cubicBezTo>
                  <a:cubicBezTo>
                    <a:pt x="3746795" y="4620292"/>
                    <a:pt x="3828519" y="4621911"/>
                    <a:pt x="3909386" y="4623816"/>
                  </a:cubicBezTo>
                  <a:cubicBezTo>
                    <a:pt x="3985205" y="4625531"/>
                    <a:pt x="4061025" y="4627436"/>
                    <a:pt x="4136653" y="4623816"/>
                  </a:cubicBezTo>
                  <a:cubicBezTo>
                    <a:pt x="4236380" y="4619054"/>
                    <a:pt x="4335345" y="4605052"/>
                    <a:pt x="4435071" y="4599432"/>
                  </a:cubicBezTo>
                  <a:cubicBezTo>
                    <a:pt x="4477648" y="4597051"/>
                    <a:pt x="4520415" y="4596194"/>
                    <a:pt x="4562992" y="4599432"/>
                  </a:cubicBezTo>
                  <a:cubicBezTo>
                    <a:pt x="4649765" y="4606005"/>
                    <a:pt x="4925799" y="4629150"/>
                    <a:pt x="5010477" y="4649439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17">
              <a:extLst>
                <a:ext uri="{FF2B5EF4-FFF2-40B4-BE49-F238E27FC236}">
                  <a16:creationId xmlns:a16="http://schemas.microsoft.com/office/drawing/2014/main" id="{78E5C306-3C29-4BD3-97E1-DCA86FF3E0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699586" y="1004887"/>
              <a:ext cx="4933777" cy="4552473"/>
            </a:xfrm>
            <a:custGeom>
              <a:avLst/>
              <a:gdLst>
                <a:gd name="connsiteX0" fmla="*/ 4933778 w 4933777"/>
                <a:gd name="connsiteY0" fmla="*/ 4552474 h 4552473"/>
                <a:gd name="connsiteX1" fmla="*/ 4020997 w 4933777"/>
                <a:gd name="connsiteY1" fmla="*/ 4493324 h 4552473"/>
                <a:gd name="connsiteX2" fmla="*/ 3777538 w 4933777"/>
                <a:gd name="connsiteY2" fmla="*/ 4468273 h 4552473"/>
                <a:gd name="connsiteX3" fmla="*/ 3411207 w 4933777"/>
                <a:gd name="connsiteY3" fmla="*/ 4277868 h 4552473"/>
                <a:gd name="connsiteX4" fmla="*/ 3215944 w 4933777"/>
                <a:gd name="connsiteY4" fmla="*/ 3958971 h 4552473"/>
                <a:gd name="connsiteX5" fmla="*/ 3056400 w 4933777"/>
                <a:gd name="connsiteY5" fmla="*/ 3618548 h 4552473"/>
                <a:gd name="connsiteX6" fmla="*/ 2963341 w 4933777"/>
                <a:gd name="connsiteY6" fmla="*/ 3314319 h 4552473"/>
                <a:gd name="connsiteX7" fmla="*/ 3029825 w 4933777"/>
                <a:gd name="connsiteY7" fmla="*/ 2870454 h 4552473"/>
                <a:gd name="connsiteX8" fmla="*/ 3094595 w 4933777"/>
                <a:gd name="connsiteY8" fmla="*/ 2449830 h 4552473"/>
                <a:gd name="connsiteX9" fmla="*/ 2979915 w 4933777"/>
                <a:gd name="connsiteY9" fmla="*/ 2245328 h 4552473"/>
                <a:gd name="connsiteX10" fmla="*/ 2843707 w 4933777"/>
                <a:gd name="connsiteY10" fmla="*/ 2162175 h 4552473"/>
                <a:gd name="connsiteX11" fmla="*/ 2529668 w 4933777"/>
                <a:gd name="connsiteY11" fmla="*/ 2080736 h 4552473"/>
                <a:gd name="connsiteX12" fmla="*/ 2336977 w 4933777"/>
                <a:gd name="connsiteY12" fmla="*/ 2125599 h 4552473"/>
                <a:gd name="connsiteX13" fmla="*/ 2044559 w 4933777"/>
                <a:gd name="connsiteY13" fmla="*/ 2271903 h 4552473"/>
                <a:gd name="connsiteX14" fmla="*/ 2007317 w 4933777"/>
                <a:gd name="connsiteY14" fmla="*/ 2312099 h 4552473"/>
                <a:gd name="connsiteX15" fmla="*/ 1999030 w 4933777"/>
                <a:gd name="connsiteY15" fmla="*/ 2371916 h 4552473"/>
                <a:gd name="connsiteX16" fmla="*/ 2129427 w 4933777"/>
                <a:gd name="connsiteY16" fmla="*/ 2502408 h 4552473"/>
                <a:gd name="connsiteX17" fmla="*/ 2226582 w 4933777"/>
                <a:gd name="connsiteY17" fmla="*/ 2627948 h 4552473"/>
                <a:gd name="connsiteX18" fmla="*/ 2273064 w 4933777"/>
                <a:gd name="connsiteY18" fmla="*/ 2782538 h 4552473"/>
                <a:gd name="connsiteX19" fmla="*/ 2203246 w 4933777"/>
                <a:gd name="connsiteY19" fmla="*/ 2993612 h 4552473"/>
                <a:gd name="connsiteX20" fmla="*/ 2115140 w 4933777"/>
                <a:gd name="connsiteY20" fmla="*/ 3048476 h 4552473"/>
                <a:gd name="connsiteX21" fmla="*/ 1952262 w 4933777"/>
                <a:gd name="connsiteY21" fmla="*/ 3025235 h 4552473"/>
                <a:gd name="connsiteX22" fmla="*/ 1801100 w 4933777"/>
                <a:gd name="connsiteY22" fmla="*/ 2888933 h 4552473"/>
                <a:gd name="connsiteX23" fmla="*/ 1722995 w 4933777"/>
                <a:gd name="connsiteY23" fmla="*/ 2689479 h 4552473"/>
                <a:gd name="connsiteX24" fmla="*/ 1653177 w 4933777"/>
                <a:gd name="connsiteY24" fmla="*/ 2574798 h 4552473"/>
                <a:gd name="connsiteX25" fmla="*/ 1500301 w 4933777"/>
                <a:gd name="connsiteY25" fmla="*/ 2531555 h 4552473"/>
                <a:gd name="connsiteX26" fmla="*/ 1364093 w 4933777"/>
                <a:gd name="connsiteY26" fmla="*/ 2583085 h 4552473"/>
                <a:gd name="connsiteX27" fmla="*/ 1191310 w 4933777"/>
                <a:gd name="connsiteY27" fmla="*/ 2618041 h 4552473"/>
                <a:gd name="connsiteX28" fmla="*/ 759351 w 4933777"/>
                <a:gd name="connsiteY28" fmla="*/ 2618041 h 4552473"/>
                <a:gd name="connsiteX29" fmla="*/ 506843 w 4933777"/>
                <a:gd name="connsiteY29" fmla="*/ 2521649 h 4552473"/>
                <a:gd name="connsiteX30" fmla="*/ 290816 w 4933777"/>
                <a:gd name="connsiteY30" fmla="*/ 2343817 h 4552473"/>
                <a:gd name="connsiteX31" fmla="*/ 126320 w 4933777"/>
                <a:gd name="connsiteY31" fmla="*/ 2062925 h 4552473"/>
                <a:gd name="connsiteX32" fmla="*/ 24021 w 4933777"/>
                <a:gd name="connsiteY32" fmla="*/ 1594295 h 4552473"/>
                <a:gd name="connsiteX33" fmla="*/ 1066 w 4933777"/>
                <a:gd name="connsiteY33" fmla="*/ 1140428 h 4552473"/>
                <a:gd name="connsiteX34" fmla="*/ 87172 w 4933777"/>
                <a:gd name="connsiteY34" fmla="*/ 617601 h 4552473"/>
                <a:gd name="connsiteX35" fmla="*/ 256526 w 4933777"/>
                <a:gd name="connsiteY35" fmla="*/ 249936 h 4552473"/>
                <a:gd name="connsiteX36" fmla="*/ 461504 w 4933777"/>
                <a:gd name="connsiteY36" fmla="*/ 0 h 4552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933777" h="4552473">
                  <a:moveTo>
                    <a:pt x="4933778" y="4552474"/>
                  </a:moveTo>
                  <a:cubicBezTo>
                    <a:pt x="4747183" y="4533519"/>
                    <a:pt x="4208735" y="4496562"/>
                    <a:pt x="4020997" y="4493324"/>
                  </a:cubicBezTo>
                  <a:cubicBezTo>
                    <a:pt x="3939273" y="4491895"/>
                    <a:pt x="3857548" y="4485323"/>
                    <a:pt x="3777538" y="4468273"/>
                  </a:cubicBezTo>
                  <a:cubicBezTo>
                    <a:pt x="3639807" y="4438936"/>
                    <a:pt x="3509028" y="4378738"/>
                    <a:pt x="3411207" y="4277868"/>
                  </a:cubicBezTo>
                  <a:cubicBezTo>
                    <a:pt x="3323958" y="4187857"/>
                    <a:pt x="3270236" y="4072414"/>
                    <a:pt x="3215944" y="3958971"/>
                  </a:cubicBezTo>
                  <a:cubicBezTo>
                    <a:pt x="3161842" y="3845909"/>
                    <a:pt x="3106407" y="3733419"/>
                    <a:pt x="3056400" y="3618548"/>
                  </a:cubicBezTo>
                  <a:cubicBezTo>
                    <a:pt x="3013728" y="3520631"/>
                    <a:pt x="2975152" y="3420237"/>
                    <a:pt x="2963341" y="3314319"/>
                  </a:cubicBezTo>
                  <a:cubicBezTo>
                    <a:pt x="2946672" y="3164205"/>
                    <a:pt x="2985249" y="3015329"/>
                    <a:pt x="3029825" y="2870454"/>
                  </a:cubicBezTo>
                  <a:cubicBezTo>
                    <a:pt x="3072498" y="2731865"/>
                    <a:pt x="3122790" y="2590895"/>
                    <a:pt x="3094595" y="2449830"/>
                  </a:cubicBezTo>
                  <a:cubicBezTo>
                    <a:pt x="3078879" y="2371154"/>
                    <a:pt x="3040112" y="2298383"/>
                    <a:pt x="2979915" y="2245328"/>
                  </a:cubicBezTo>
                  <a:cubicBezTo>
                    <a:pt x="2939814" y="2209991"/>
                    <a:pt x="2892094" y="2185035"/>
                    <a:pt x="2843707" y="2162175"/>
                  </a:cubicBezTo>
                  <a:cubicBezTo>
                    <a:pt x="2744075" y="2115312"/>
                    <a:pt x="2639110" y="2075212"/>
                    <a:pt x="2529668" y="2080736"/>
                  </a:cubicBezTo>
                  <a:cubicBezTo>
                    <a:pt x="2463469" y="2084070"/>
                    <a:pt x="2399651" y="2103882"/>
                    <a:pt x="2336977" y="2125599"/>
                  </a:cubicBezTo>
                  <a:cubicBezTo>
                    <a:pt x="2233059" y="2161604"/>
                    <a:pt x="2130094" y="2203133"/>
                    <a:pt x="2044559" y="2271903"/>
                  </a:cubicBezTo>
                  <a:cubicBezTo>
                    <a:pt x="2030177" y="2283524"/>
                    <a:pt x="2016175" y="2295906"/>
                    <a:pt x="2007317" y="2312099"/>
                  </a:cubicBezTo>
                  <a:cubicBezTo>
                    <a:pt x="1997315" y="2330291"/>
                    <a:pt x="1994934" y="2351532"/>
                    <a:pt x="1999030" y="2371916"/>
                  </a:cubicBezTo>
                  <a:cubicBezTo>
                    <a:pt x="2011508" y="2434019"/>
                    <a:pt x="2079040" y="2461165"/>
                    <a:pt x="2129427" y="2502408"/>
                  </a:cubicBezTo>
                  <a:cubicBezTo>
                    <a:pt x="2170766" y="2536222"/>
                    <a:pt x="2202103" y="2580418"/>
                    <a:pt x="2226582" y="2627948"/>
                  </a:cubicBezTo>
                  <a:cubicBezTo>
                    <a:pt x="2251538" y="2676335"/>
                    <a:pt x="2269254" y="2728341"/>
                    <a:pt x="2273064" y="2782538"/>
                  </a:cubicBezTo>
                  <a:cubicBezTo>
                    <a:pt x="2278589" y="2859786"/>
                    <a:pt x="2256395" y="2937605"/>
                    <a:pt x="2203246" y="2993612"/>
                  </a:cubicBezTo>
                  <a:cubicBezTo>
                    <a:pt x="2178957" y="3019235"/>
                    <a:pt x="2149144" y="3039047"/>
                    <a:pt x="2115140" y="3048476"/>
                  </a:cubicBezTo>
                  <a:cubicBezTo>
                    <a:pt x="2060752" y="3063526"/>
                    <a:pt x="2003507" y="3049905"/>
                    <a:pt x="1952262" y="3025235"/>
                  </a:cubicBezTo>
                  <a:cubicBezTo>
                    <a:pt x="1889873" y="2995136"/>
                    <a:pt x="1836724" y="2948369"/>
                    <a:pt x="1801100" y="2888933"/>
                  </a:cubicBezTo>
                  <a:cubicBezTo>
                    <a:pt x="1764239" y="2827591"/>
                    <a:pt x="1748237" y="2756630"/>
                    <a:pt x="1722995" y="2689479"/>
                  </a:cubicBezTo>
                  <a:cubicBezTo>
                    <a:pt x="1706993" y="2646903"/>
                    <a:pt x="1686896" y="2605088"/>
                    <a:pt x="1653177" y="2574798"/>
                  </a:cubicBezTo>
                  <a:cubicBezTo>
                    <a:pt x="1611839" y="2537555"/>
                    <a:pt x="1555260" y="2522315"/>
                    <a:pt x="1500301" y="2531555"/>
                  </a:cubicBezTo>
                  <a:cubicBezTo>
                    <a:pt x="1452295" y="2539651"/>
                    <a:pt x="1409718" y="2565749"/>
                    <a:pt x="1364093" y="2583085"/>
                  </a:cubicBezTo>
                  <a:cubicBezTo>
                    <a:pt x="1308944" y="2603945"/>
                    <a:pt x="1249984" y="2611374"/>
                    <a:pt x="1191310" y="2618041"/>
                  </a:cubicBezTo>
                  <a:cubicBezTo>
                    <a:pt x="1047197" y="2634424"/>
                    <a:pt x="901274" y="2646236"/>
                    <a:pt x="759351" y="2618041"/>
                  </a:cubicBezTo>
                  <a:cubicBezTo>
                    <a:pt x="670388" y="2600325"/>
                    <a:pt x="585329" y="2567083"/>
                    <a:pt x="506843" y="2521649"/>
                  </a:cubicBezTo>
                  <a:cubicBezTo>
                    <a:pt x="425595" y="2474595"/>
                    <a:pt x="352253" y="2414778"/>
                    <a:pt x="290816" y="2343817"/>
                  </a:cubicBezTo>
                  <a:cubicBezTo>
                    <a:pt x="219284" y="2261140"/>
                    <a:pt x="165753" y="2164937"/>
                    <a:pt x="126320" y="2062925"/>
                  </a:cubicBezTo>
                  <a:cubicBezTo>
                    <a:pt x="68503" y="1913192"/>
                    <a:pt x="42500" y="1753838"/>
                    <a:pt x="24021" y="1594295"/>
                  </a:cubicBezTo>
                  <a:cubicBezTo>
                    <a:pt x="6590" y="1443609"/>
                    <a:pt x="-3411" y="1292066"/>
                    <a:pt x="1066" y="1140428"/>
                  </a:cubicBezTo>
                  <a:cubicBezTo>
                    <a:pt x="6305" y="962882"/>
                    <a:pt x="31927" y="786289"/>
                    <a:pt x="87172" y="617601"/>
                  </a:cubicBezTo>
                  <a:cubicBezTo>
                    <a:pt x="129272" y="489014"/>
                    <a:pt x="190423" y="367951"/>
                    <a:pt x="256526" y="249936"/>
                  </a:cubicBezTo>
                  <a:cubicBezTo>
                    <a:pt x="281577" y="205645"/>
                    <a:pt x="431786" y="41243"/>
                    <a:pt x="461504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18">
              <a:extLst>
                <a:ext uri="{FF2B5EF4-FFF2-40B4-BE49-F238E27FC236}">
                  <a16:creationId xmlns:a16="http://schemas.microsoft.com/office/drawing/2014/main" id="{0B2BA2F3-A842-4EA4-8CB8-FD66BD1CEE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72372" y="1004887"/>
              <a:ext cx="4844417" cy="4402074"/>
            </a:xfrm>
            <a:custGeom>
              <a:avLst/>
              <a:gdLst>
                <a:gd name="connsiteX0" fmla="*/ 486254 w 4844417"/>
                <a:gd name="connsiteY0" fmla="*/ 0 h 4402074"/>
                <a:gd name="connsiteX1" fmla="*/ 223364 w 4844417"/>
                <a:gd name="connsiteY1" fmla="*/ 286226 h 4402074"/>
                <a:gd name="connsiteX2" fmla="*/ 67821 w 4844417"/>
                <a:gd name="connsiteY2" fmla="*/ 699135 h 4402074"/>
                <a:gd name="connsiteX3" fmla="*/ 3 w 4844417"/>
                <a:gd name="connsiteY3" fmla="*/ 1273683 h 4402074"/>
                <a:gd name="connsiteX4" fmla="*/ 135543 w 4844417"/>
                <a:gd name="connsiteY4" fmla="*/ 2031683 h 4402074"/>
                <a:gd name="connsiteX5" fmla="*/ 297088 w 4844417"/>
                <a:gd name="connsiteY5" fmla="*/ 2312956 h 4402074"/>
                <a:gd name="connsiteX6" fmla="*/ 582171 w 4844417"/>
                <a:gd name="connsiteY6" fmla="*/ 2518410 h 4402074"/>
                <a:gd name="connsiteX7" fmla="*/ 972982 w 4844417"/>
                <a:gd name="connsiteY7" fmla="*/ 2518410 h 4402074"/>
                <a:gd name="connsiteX8" fmla="*/ 1389700 w 4844417"/>
                <a:gd name="connsiteY8" fmla="*/ 2350484 h 4402074"/>
                <a:gd name="connsiteX9" fmla="*/ 1665544 w 4844417"/>
                <a:gd name="connsiteY9" fmla="*/ 2204180 h 4402074"/>
                <a:gd name="connsiteX10" fmla="*/ 2180656 w 4844417"/>
                <a:gd name="connsiteY10" fmla="*/ 1966436 h 4402074"/>
                <a:gd name="connsiteX11" fmla="*/ 2499649 w 4844417"/>
                <a:gd name="connsiteY11" fmla="*/ 1926527 h 4402074"/>
                <a:gd name="connsiteX12" fmla="*/ 2867695 w 4844417"/>
                <a:gd name="connsiteY12" fmla="*/ 2041303 h 4402074"/>
                <a:gd name="connsiteX13" fmla="*/ 3100295 w 4844417"/>
                <a:gd name="connsiteY13" fmla="*/ 2147602 h 4402074"/>
                <a:gd name="connsiteX14" fmla="*/ 3275174 w 4844417"/>
                <a:gd name="connsiteY14" fmla="*/ 2370582 h 4402074"/>
                <a:gd name="connsiteX15" fmla="*/ 3246123 w 4844417"/>
                <a:gd name="connsiteY15" fmla="*/ 2631948 h 4402074"/>
                <a:gd name="connsiteX16" fmla="*/ 3102581 w 4844417"/>
                <a:gd name="connsiteY16" fmla="*/ 2947892 h 4402074"/>
                <a:gd name="connsiteX17" fmla="*/ 3070958 w 4844417"/>
                <a:gd name="connsiteY17" fmla="*/ 3462052 h 4402074"/>
                <a:gd name="connsiteX18" fmla="*/ 3194402 w 4844417"/>
                <a:gd name="connsiteY18" fmla="*/ 3792379 h 4402074"/>
                <a:gd name="connsiteX19" fmla="*/ 3329371 w 4844417"/>
                <a:gd name="connsiteY19" fmla="*/ 4048030 h 4402074"/>
                <a:gd name="connsiteX20" fmla="*/ 3539017 w 4844417"/>
                <a:gd name="connsiteY20" fmla="*/ 4257771 h 4402074"/>
                <a:gd name="connsiteX21" fmla="*/ 3911254 w 4844417"/>
                <a:gd name="connsiteY21" fmla="*/ 4353592 h 4402074"/>
                <a:gd name="connsiteX22" fmla="*/ 4272632 w 4844417"/>
                <a:gd name="connsiteY22" fmla="*/ 4353592 h 4402074"/>
                <a:gd name="connsiteX23" fmla="*/ 4528760 w 4844417"/>
                <a:gd name="connsiteY23" fmla="*/ 4368832 h 4402074"/>
                <a:gd name="connsiteX24" fmla="*/ 4844418 w 4844417"/>
                <a:gd name="connsiteY24" fmla="*/ 4402074 h 4402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844417" h="4402074">
                  <a:moveTo>
                    <a:pt x="486254" y="0"/>
                  </a:moveTo>
                  <a:cubicBezTo>
                    <a:pt x="486254" y="0"/>
                    <a:pt x="289182" y="178689"/>
                    <a:pt x="223364" y="286226"/>
                  </a:cubicBezTo>
                  <a:cubicBezTo>
                    <a:pt x="146116" y="412337"/>
                    <a:pt x="101825" y="555022"/>
                    <a:pt x="67821" y="699135"/>
                  </a:cubicBezTo>
                  <a:cubicBezTo>
                    <a:pt x="23434" y="887540"/>
                    <a:pt x="289" y="1080135"/>
                    <a:pt x="3" y="1273683"/>
                  </a:cubicBezTo>
                  <a:cubicBezTo>
                    <a:pt x="-378" y="1532668"/>
                    <a:pt x="38865" y="1791748"/>
                    <a:pt x="135543" y="2031683"/>
                  </a:cubicBezTo>
                  <a:cubicBezTo>
                    <a:pt x="176215" y="2132648"/>
                    <a:pt x="227650" y="2229231"/>
                    <a:pt x="297088" y="2312956"/>
                  </a:cubicBezTo>
                  <a:cubicBezTo>
                    <a:pt x="373383" y="2404967"/>
                    <a:pt x="469014" y="2480882"/>
                    <a:pt x="582171" y="2518410"/>
                  </a:cubicBezTo>
                  <a:cubicBezTo>
                    <a:pt x="708091" y="2560130"/>
                    <a:pt x="843727" y="2550605"/>
                    <a:pt x="972982" y="2518410"/>
                  </a:cubicBezTo>
                  <a:cubicBezTo>
                    <a:pt x="1118714" y="2482120"/>
                    <a:pt x="1255874" y="2419160"/>
                    <a:pt x="1389700" y="2350484"/>
                  </a:cubicBezTo>
                  <a:cubicBezTo>
                    <a:pt x="1482283" y="2302955"/>
                    <a:pt x="1574104" y="2253996"/>
                    <a:pt x="1665544" y="2204180"/>
                  </a:cubicBezTo>
                  <a:cubicBezTo>
                    <a:pt x="1832137" y="2113407"/>
                    <a:pt x="1999586" y="2022348"/>
                    <a:pt x="2180656" y="1966436"/>
                  </a:cubicBezTo>
                  <a:cubicBezTo>
                    <a:pt x="2284288" y="1934432"/>
                    <a:pt x="2392016" y="1915478"/>
                    <a:pt x="2499649" y="1926527"/>
                  </a:cubicBezTo>
                  <a:cubicBezTo>
                    <a:pt x="2627950" y="1939671"/>
                    <a:pt x="2747108" y="1994535"/>
                    <a:pt x="2867695" y="2041303"/>
                  </a:cubicBezTo>
                  <a:cubicBezTo>
                    <a:pt x="2947514" y="2072259"/>
                    <a:pt x="3028667" y="2100929"/>
                    <a:pt x="3100295" y="2147602"/>
                  </a:cubicBezTo>
                  <a:cubicBezTo>
                    <a:pt x="3182401" y="2201037"/>
                    <a:pt x="3250980" y="2276189"/>
                    <a:pt x="3275174" y="2370582"/>
                  </a:cubicBezTo>
                  <a:cubicBezTo>
                    <a:pt x="3297367" y="2457450"/>
                    <a:pt x="3278508" y="2547747"/>
                    <a:pt x="3246123" y="2631948"/>
                  </a:cubicBezTo>
                  <a:cubicBezTo>
                    <a:pt x="3204403" y="2740057"/>
                    <a:pt x="3142872" y="2839307"/>
                    <a:pt x="3102581" y="2947892"/>
                  </a:cubicBezTo>
                  <a:cubicBezTo>
                    <a:pt x="3041621" y="3112103"/>
                    <a:pt x="3032668" y="3291173"/>
                    <a:pt x="3070958" y="3462052"/>
                  </a:cubicBezTo>
                  <a:cubicBezTo>
                    <a:pt x="3096771" y="3577019"/>
                    <a:pt x="3145063" y="3685223"/>
                    <a:pt x="3194402" y="3792379"/>
                  </a:cubicBezTo>
                  <a:cubicBezTo>
                    <a:pt x="3234788" y="3880104"/>
                    <a:pt x="3276127" y="3967639"/>
                    <a:pt x="3329371" y="4048030"/>
                  </a:cubicBezTo>
                  <a:cubicBezTo>
                    <a:pt x="3384712" y="4131564"/>
                    <a:pt x="3453196" y="4206335"/>
                    <a:pt x="3539017" y="4257771"/>
                  </a:cubicBezTo>
                  <a:cubicBezTo>
                    <a:pt x="3650364" y="4324541"/>
                    <a:pt x="3781142" y="4346924"/>
                    <a:pt x="3911254" y="4353592"/>
                  </a:cubicBezTo>
                  <a:cubicBezTo>
                    <a:pt x="4031554" y="4359783"/>
                    <a:pt x="4152141" y="4351878"/>
                    <a:pt x="4272632" y="4353592"/>
                  </a:cubicBezTo>
                  <a:cubicBezTo>
                    <a:pt x="4358167" y="4354830"/>
                    <a:pt x="4443511" y="4361593"/>
                    <a:pt x="4528760" y="4368832"/>
                  </a:cubicBezTo>
                  <a:cubicBezTo>
                    <a:pt x="4634201" y="4377785"/>
                    <a:pt x="4739738" y="4386644"/>
                    <a:pt x="4844418" y="4402074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19">
              <a:extLst>
                <a:ext uri="{FF2B5EF4-FFF2-40B4-BE49-F238E27FC236}">
                  <a16:creationId xmlns:a16="http://schemas.microsoft.com/office/drawing/2014/main" id="{11968F54-9FAB-433B-B990-0552F58E04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853707" y="1004887"/>
              <a:ext cx="3915933" cy="2452322"/>
            </a:xfrm>
            <a:custGeom>
              <a:avLst/>
              <a:gdLst>
                <a:gd name="connsiteX0" fmla="*/ 540651 w 3915933"/>
                <a:gd name="connsiteY0" fmla="*/ 0 h 2452322"/>
                <a:gd name="connsiteX1" fmla="*/ 235470 w 3915933"/>
                <a:gd name="connsiteY1" fmla="*/ 274320 h 2452322"/>
                <a:gd name="connsiteX2" fmla="*/ 103929 w 3915933"/>
                <a:gd name="connsiteY2" fmla="*/ 537496 h 2452322"/>
                <a:gd name="connsiteX3" fmla="*/ 2869 w 3915933"/>
                <a:gd name="connsiteY3" fmla="*/ 998792 h 2452322"/>
                <a:gd name="connsiteX4" fmla="*/ 59638 w 3915933"/>
                <a:gd name="connsiteY4" fmla="*/ 1582007 h 2452322"/>
                <a:gd name="connsiteX5" fmla="*/ 139934 w 3915933"/>
                <a:gd name="connsiteY5" fmla="*/ 1897856 h 2452322"/>
                <a:gd name="connsiteX6" fmla="*/ 258996 w 3915933"/>
                <a:gd name="connsiteY6" fmla="*/ 2195703 h 2452322"/>
                <a:gd name="connsiteX7" fmla="*/ 495788 w 3915933"/>
                <a:gd name="connsiteY7" fmla="*/ 2417350 h 2452322"/>
                <a:gd name="connsiteX8" fmla="*/ 627328 w 3915933"/>
                <a:gd name="connsiteY8" fmla="*/ 2450592 h 2452322"/>
                <a:gd name="connsiteX9" fmla="*/ 1170063 w 3915933"/>
                <a:gd name="connsiteY9" fmla="*/ 2249710 h 2452322"/>
                <a:gd name="connsiteX10" fmla="*/ 1352847 w 3915933"/>
                <a:gd name="connsiteY10" fmla="*/ 2102834 h 2452322"/>
                <a:gd name="connsiteX11" fmla="*/ 1978735 w 3915933"/>
                <a:gd name="connsiteY11" fmla="*/ 1834134 h 2452322"/>
                <a:gd name="connsiteX12" fmla="*/ 2306872 w 3915933"/>
                <a:gd name="connsiteY12" fmla="*/ 1789843 h 2452322"/>
                <a:gd name="connsiteX13" fmla="*/ 2731972 w 3915933"/>
                <a:gd name="connsiteY13" fmla="*/ 1870234 h 2452322"/>
                <a:gd name="connsiteX14" fmla="*/ 3172313 w 3915933"/>
                <a:gd name="connsiteY14" fmla="*/ 2021205 h 2452322"/>
                <a:gd name="connsiteX15" fmla="*/ 3573887 w 3915933"/>
                <a:gd name="connsiteY15" fmla="*/ 2010156 h 2452322"/>
                <a:gd name="connsiteX16" fmla="*/ 3860494 w 3915933"/>
                <a:gd name="connsiteY16" fmla="*/ 1867472 h 2452322"/>
                <a:gd name="connsiteX17" fmla="*/ 3913072 w 3915933"/>
                <a:gd name="connsiteY17" fmla="*/ 1652778 h 2452322"/>
                <a:gd name="connsiteX18" fmla="*/ 3681805 w 3915933"/>
                <a:gd name="connsiteY18" fmla="*/ 1295400 h 2452322"/>
                <a:gd name="connsiteX19" fmla="*/ 3029533 w 3915933"/>
                <a:gd name="connsiteY19" fmla="*/ 812197 h 2452322"/>
                <a:gd name="connsiteX20" fmla="*/ 2789789 w 3915933"/>
                <a:gd name="connsiteY20" fmla="*/ 668941 h 2452322"/>
                <a:gd name="connsiteX21" fmla="*/ 2510135 w 3915933"/>
                <a:gd name="connsiteY21" fmla="*/ 498539 h 2452322"/>
                <a:gd name="connsiteX22" fmla="*/ 2281630 w 3915933"/>
                <a:gd name="connsiteY22" fmla="*/ 355854 h 2452322"/>
                <a:gd name="connsiteX23" fmla="*/ 2002357 w 3915933"/>
                <a:gd name="connsiteY23" fmla="*/ 161544 h 2452322"/>
                <a:gd name="connsiteX24" fmla="*/ 1726037 w 3915933"/>
                <a:gd name="connsiteY24" fmla="*/ 0 h 2452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915933" h="2452322">
                  <a:moveTo>
                    <a:pt x="540651" y="0"/>
                  </a:moveTo>
                  <a:cubicBezTo>
                    <a:pt x="540651" y="0"/>
                    <a:pt x="298906" y="176213"/>
                    <a:pt x="235470" y="274320"/>
                  </a:cubicBezTo>
                  <a:cubicBezTo>
                    <a:pt x="182130" y="356997"/>
                    <a:pt x="139172" y="445675"/>
                    <a:pt x="103929" y="537496"/>
                  </a:cubicBezTo>
                  <a:cubicBezTo>
                    <a:pt x="47160" y="685324"/>
                    <a:pt x="12585" y="840772"/>
                    <a:pt x="2869" y="998792"/>
                  </a:cubicBezTo>
                  <a:cubicBezTo>
                    <a:pt x="-9228" y="1194530"/>
                    <a:pt x="18300" y="1390079"/>
                    <a:pt x="59638" y="1582007"/>
                  </a:cubicBezTo>
                  <a:cubicBezTo>
                    <a:pt x="82498" y="1688211"/>
                    <a:pt x="110121" y="1793367"/>
                    <a:pt x="139934" y="1897856"/>
                  </a:cubicBezTo>
                  <a:cubicBezTo>
                    <a:pt x="169461" y="2001393"/>
                    <a:pt x="202894" y="2104073"/>
                    <a:pt x="258996" y="2195703"/>
                  </a:cubicBezTo>
                  <a:cubicBezTo>
                    <a:pt x="316623" y="2289810"/>
                    <a:pt x="395585" y="2371725"/>
                    <a:pt x="495788" y="2417350"/>
                  </a:cubicBezTo>
                  <a:cubicBezTo>
                    <a:pt x="537317" y="2436305"/>
                    <a:pt x="581799" y="2446973"/>
                    <a:pt x="627328" y="2450592"/>
                  </a:cubicBezTo>
                  <a:cubicBezTo>
                    <a:pt x="824686" y="2466404"/>
                    <a:pt x="1012233" y="2371820"/>
                    <a:pt x="1170063" y="2249710"/>
                  </a:cubicBezTo>
                  <a:cubicBezTo>
                    <a:pt x="1231975" y="2201894"/>
                    <a:pt x="1290554" y="2150174"/>
                    <a:pt x="1352847" y="2102834"/>
                  </a:cubicBezTo>
                  <a:cubicBezTo>
                    <a:pt x="1535346" y="1964246"/>
                    <a:pt x="1755564" y="1887760"/>
                    <a:pt x="1978735" y="1834134"/>
                  </a:cubicBezTo>
                  <a:cubicBezTo>
                    <a:pt x="2086558" y="1808226"/>
                    <a:pt x="2196096" y="1789462"/>
                    <a:pt x="2306872" y="1789843"/>
                  </a:cubicBezTo>
                  <a:cubicBezTo>
                    <a:pt x="2451842" y="1790319"/>
                    <a:pt x="2594812" y="1822514"/>
                    <a:pt x="2731972" y="1870234"/>
                  </a:cubicBezTo>
                  <a:cubicBezTo>
                    <a:pt x="2879038" y="1921383"/>
                    <a:pt x="3019627" y="1991963"/>
                    <a:pt x="3172313" y="2021205"/>
                  </a:cubicBezTo>
                  <a:cubicBezTo>
                    <a:pt x="3305091" y="2046732"/>
                    <a:pt x="3441204" y="2037017"/>
                    <a:pt x="3573887" y="2010156"/>
                  </a:cubicBezTo>
                  <a:cubicBezTo>
                    <a:pt x="3682567" y="1988153"/>
                    <a:pt x="3793724" y="1954435"/>
                    <a:pt x="3860494" y="1867472"/>
                  </a:cubicBezTo>
                  <a:cubicBezTo>
                    <a:pt x="3907167" y="1806607"/>
                    <a:pt x="3923073" y="1728978"/>
                    <a:pt x="3913072" y="1652778"/>
                  </a:cubicBezTo>
                  <a:cubicBezTo>
                    <a:pt x="3894118" y="1508570"/>
                    <a:pt x="3788866" y="1396079"/>
                    <a:pt x="3681805" y="1295400"/>
                  </a:cubicBezTo>
                  <a:cubicBezTo>
                    <a:pt x="3484162" y="1109472"/>
                    <a:pt x="3261277" y="953548"/>
                    <a:pt x="3029533" y="812197"/>
                  </a:cubicBezTo>
                  <a:cubicBezTo>
                    <a:pt x="2949999" y="763715"/>
                    <a:pt x="2869704" y="716661"/>
                    <a:pt x="2789789" y="668941"/>
                  </a:cubicBezTo>
                  <a:cubicBezTo>
                    <a:pt x="2696063" y="612934"/>
                    <a:pt x="2603289" y="555403"/>
                    <a:pt x="2510135" y="498539"/>
                  </a:cubicBezTo>
                  <a:cubicBezTo>
                    <a:pt x="2433459" y="451771"/>
                    <a:pt x="2356592" y="405384"/>
                    <a:pt x="2281630" y="355854"/>
                  </a:cubicBezTo>
                  <a:cubicBezTo>
                    <a:pt x="2187047" y="293370"/>
                    <a:pt x="2095988" y="225457"/>
                    <a:pt x="2002357" y="161544"/>
                  </a:cubicBezTo>
                  <a:cubicBezTo>
                    <a:pt x="1892439" y="86487"/>
                    <a:pt x="1726037" y="0"/>
                    <a:pt x="1726037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63" name="Graphic 3">
              <a:extLst>
                <a:ext uri="{FF2B5EF4-FFF2-40B4-BE49-F238E27FC236}">
                  <a16:creationId xmlns:a16="http://schemas.microsoft.com/office/drawing/2014/main" id="{7DF11618-754F-4C58-94AD-F7AA3530D6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3538537" y="995362"/>
              <a:ext cx="3521990" cy="2074884"/>
              <a:chOff x="3538537" y="995362"/>
              <a:chExt cx="3521990" cy="2074884"/>
            </a:xfrm>
            <a:noFill/>
          </p:grpSpPr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F890D7E4-2E90-4189-AA14-2693B947395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538537" y="995362"/>
                <a:ext cx="9525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9525"/>
                </a:pathLst>
              </a:custGeom>
              <a:noFill/>
              <a:ln w="9525" cap="rnd">
                <a:solidFill>
                  <a:schemeClr val="bg2">
                    <a:alpha val="2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3D53848D-8416-4C24-A2D1-CB2D5EF4B19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538537" y="995362"/>
                <a:ext cx="9525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9525"/>
                </a:pathLst>
              </a:custGeom>
              <a:noFill/>
              <a:ln w="9525" cap="rnd">
                <a:solidFill>
                  <a:schemeClr val="bg2">
                    <a:alpha val="2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D5C6ABEA-3701-4591-9F7A-DF96C707B29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538537" y="995362"/>
                <a:ext cx="9525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9525"/>
                </a:pathLst>
              </a:custGeom>
              <a:noFill/>
              <a:ln w="9525" cap="rnd">
                <a:solidFill>
                  <a:schemeClr val="bg2">
                    <a:alpha val="2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8BABF3D0-6D14-430A-8648-AA359FF6D4E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23749" y="1004791"/>
                <a:ext cx="2567851" cy="1647045"/>
              </a:xfrm>
              <a:custGeom>
                <a:avLst/>
                <a:gdLst>
                  <a:gd name="connsiteX0" fmla="*/ 630083 w 2567851"/>
                  <a:gd name="connsiteY0" fmla="*/ 95 h 1647045"/>
                  <a:gd name="connsiteX1" fmla="*/ 124686 w 2567851"/>
                  <a:gd name="connsiteY1" fmla="*/ 410718 h 1647045"/>
                  <a:gd name="connsiteX2" fmla="*/ 26674 w 2567851"/>
                  <a:gd name="connsiteY2" fmla="*/ 689991 h 1647045"/>
                  <a:gd name="connsiteX3" fmla="*/ 1718 w 2567851"/>
                  <a:gd name="connsiteY3" fmla="*/ 974217 h 1647045"/>
                  <a:gd name="connsiteX4" fmla="*/ 56582 w 2567851"/>
                  <a:gd name="connsiteY4" fmla="*/ 1208627 h 1647045"/>
                  <a:gd name="connsiteX5" fmla="*/ 212792 w 2567851"/>
                  <a:gd name="connsiteY5" fmla="*/ 1443038 h 1647045"/>
                  <a:gd name="connsiteX6" fmla="*/ 385576 w 2567851"/>
                  <a:gd name="connsiteY6" fmla="*/ 1590961 h 1647045"/>
                  <a:gd name="connsiteX7" fmla="*/ 528451 w 2567851"/>
                  <a:gd name="connsiteY7" fmla="*/ 1645825 h 1647045"/>
                  <a:gd name="connsiteX8" fmla="*/ 739430 w 2567851"/>
                  <a:gd name="connsiteY8" fmla="*/ 1604296 h 1647045"/>
                  <a:gd name="connsiteX9" fmla="*/ 1023560 w 2567851"/>
                  <a:gd name="connsiteY9" fmla="*/ 1517809 h 1647045"/>
                  <a:gd name="connsiteX10" fmla="*/ 1384082 w 2567851"/>
                  <a:gd name="connsiteY10" fmla="*/ 1394841 h 1647045"/>
                  <a:gd name="connsiteX11" fmla="*/ 1872619 w 2567851"/>
                  <a:gd name="connsiteY11" fmla="*/ 1318355 h 1647045"/>
                  <a:gd name="connsiteX12" fmla="*/ 2169989 w 2567851"/>
                  <a:gd name="connsiteY12" fmla="*/ 1359884 h 1647045"/>
                  <a:gd name="connsiteX13" fmla="*/ 2331152 w 2567851"/>
                  <a:gd name="connsiteY13" fmla="*/ 1359884 h 1647045"/>
                  <a:gd name="connsiteX14" fmla="*/ 2500602 w 2567851"/>
                  <a:gd name="connsiteY14" fmla="*/ 1351598 h 1647045"/>
                  <a:gd name="connsiteX15" fmla="*/ 2557085 w 2567851"/>
                  <a:gd name="connsiteY15" fmla="*/ 1316641 h 1647045"/>
                  <a:gd name="connsiteX16" fmla="*/ 2533844 w 2567851"/>
                  <a:gd name="connsiteY16" fmla="*/ 1195292 h 1647045"/>
                  <a:gd name="connsiteX17" fmla="*/ 2312864 w 2567851"/>
                  <a:gd name="connsiteY17" fmla="*/ 1005745 h 1647045"/>
                  <a:gd name="connsiteX18" fmla="*/ 1980537 w 2567851"/>
                  <a:gd name="connsiteY18" fmla="*/ 763048 h 1647045"/>
                  <a:gd name="connsiteX19" fmla="*/ 1706408 w 2567851"/>
                  <a:gd name="connsiteY19" fmla="*/ 548640 h 1647045"/>
                  <a:gd name="connsiteX20" fmla="*/ 1422372 w 2567851"/>
                  <a:gd name="connsiteY20" fmla="*/ 328803 h 1647045"/>
                  <a:gd name="connsiteX21" fmla="*/ 960695 w 2567851"/>
                  <a:gd name="connsiteY21" fmla="*/ 0 h 16470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67851" h="1647045">
                    <a:moveTo>
                      <a:pt x="630083" y="95"/>
                    </a:moveTo>
                    <a:cubicBezTo>
                      <a:pt x="431201" y="60008"/>
                      <a:pt x="185837" y="291751"/>
                      <a:pt x="124686" y="410718"/>
                    </a:cubicBezTo>
                    <a:cubicBezTo>
                      <a:pt x="79442" y="498920"/>
                      <a:pt x="47438" y="593027"/>
                      <a:pt x="26674" y="689991"/>
                    </a:cubicBezTo>
                    <a:cubicBezTo>
                      <a:pt x="6576" y="783431"/>
                      <a:pt x="-4473" y="878967"/>
                      <a:pt x="1718" y="974217"/>
                    </a:cubicBezTo>
                    <a:cubicBezTo>
                      <a:pt x="7052" y="1054894"/>
                      <a:pt x="24674" y="1134332"/>
                      <a:pt x="56582" y="1208627"/>
                    </a:cubicBezTo>
                    <a:cubicBezTo>
                      <a:pt x="93825" y="1295495"/>
                      <a:pt x="148975" y="1373219"/>
                      <a:pt x="212792" y="1443038"/>
                    </a:cubicBezTo>
                    <a:cubicBezTo>
                      <a:pt x="264227" y="1499330"/>
                      <a:pt x="320996" y="1550575"/>
                      <a:pt x="385576" y="1590961"/>
                    </a:cubicBezTo>
                    <a:cubicBezTo>
                      <a:pt x="429486" y="1618393"/>
                      <a:pt x="477111" y="1640681"/>
                      <a:pt x="528451" y="1645825"/>
                    </a:cubicBezTo>
                    <a:cubicBezTo>
                      <a:pt x="600460" y="1653064"/>
                      <a:pt x="670278" y="1626680"/>
                      <a:pt x="739430" y="1604296"/>
                    </a:cubicBezTo>
                    <a:cubicBezTo>
                      <a:pt x="833632" y="1573721"/>
                      <a:pt x="929453" y="1548479"/>
                      <a:pt x="1023560" y="1517809"/>
                    </a:cubicBezTo>
                    <a:cubicBezTo>
                      <a:pt x="1144337" y="1478471"/>
                      <a:pt x="1262924" y="1432846"/>
                      <a:pt x="1384082" y="1394841"/>
                    </a:cubicBezTo>
                    <a:cubicBezTo>
                      <a:pt x="1542959" y="1345025"/>
                      <a:pt x="1707074" y="1305497"/>
                      <a:pt x="1872619" y="1318355"/>
                    </a:cubicBezTo>
                    <a:cubicBezTo>
                      <a:pt x="1972536" y="1326071"/>
                      <a:pt x="2070072" y="1353312"/>
                      <a:pt x="2169989" y="1359884"/>
                    </a:cubicBezTo>
                    <a:cubicBezTo>
                      <a:pt x="2223615" y="1363409"/>
                      <a:pt x="2277431" y="1359503"/>
                      <a:pt x="2331152" y="1359884"/>
                    </a:cubicBezTo>
                    <a:cubicBezTo>
                      <a:pt x="2388112" y="1360265"/>
                      <a:pt x="2445738" y="1366076"/>
                      <a:pt x="2500602" y="1351598"/>
                    </a:cubicBezTo>
                    <a:cubicBezTo>
                      <a:pt x="2522986" y="1345692"/>
                      <a:pt x="2544322" y="1335691"/>
                      <a:pt x="2557085" y="1316641"/>
                    </a:cubicBezTo>
                    <a:cubicBezTo>
                      <a:pt x="2581850" y="1279874"/>
                      <a:pt x="2559562" y="1233202"/>
                      <a:pt x="2533844" y="1195292"/>
                    </a:cubicBezTo>
                    <a:cubicBezTo>
                      <a:pt x="2478790" y="1114330"/>
                      <a:pt x="2394208" y="1060990"/>
                      <a:pt x="2312864" y="1005745"/>
                    </a:cubicBezTo>
                    <a:cubicBezTo>
                      <a:pt x="2199326" y="928688"/>
                      <a:pt x="2089027" y="847058"/>
                      <a:pt x="1980537" y="763048"/>
                    </a:cubicBezTo>
                    <a:cubicBezTo>
                      <a:pt x="1888811" y="691991"/>
                      <a:pt x="1796514" y="621697"/>
                      <a:pt x="1706408" y="548640"/>
                    </a:cubicBezTo>
                    <a:cubicBezTo>
                      <a:pt x="1554865" y="425672"/>
                      <a:pt x="1572105" y="453866"/>
                      <a:pt x="1422372" y="328803"/>
                    </a:cubicBezTo>
                    <a:cubicBezTo>
                      <a:pt x="1381224" y="294418"/>
                      <a:pt x="1009749" y="21146"/>
                      <a:pt x="960695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2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7C04F5C9-F7C6-4B5D-AA5A-252D9DDBAB8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327427" y="1016602"/>
                <a:ext cx="1676495" cy="1223010"/>
              </a:xfrm>
              <a:custGeom>
                <a:avLst/>
                <a:gdLst>
                  <a:gd name="connsiteX0" fmla="*/ 1676495 w 1676495"/>
                  <a:gd name="connsiteY0" fmla="*/ 1223010 h 1223010"/>
                  <a:gd name="connsiteX1" fmla="*/ 1421702 w 1676495"/>
                  <a:gd name="connsiteY1" fmla="*/ 1000697 h 1223010"/>
                  <a:gd name="connsiteX2" fmla="*/ 1024604 w 1676495"/>
                  <a:gd name="connsiteY2" fmla="*/ 744665 h 1223010"/>
                  <a:gd name="connsiteX3" fmla="*/ 444722 w 1676495"/>
                  <a:gd name="connsiteY3" fmla="*/ 345758 h 1223010"/>
                  <a:gd name="connsiteX4" fmla="*/ 0 w 1676495"/>
                  <a:gd name="connsiteY4" fmla="*/ 0 h 12230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76495" h="1223010">
                    <a:moveTo>
                      <a:pt x="1676495" y="1223010"/>
                    </a:moveTo>
                    <a:cubicBezTo>
                      <a:pt x="1603724" y="1136428"/>
                      <a:pt x="1514094" y="1066229"/>
                      <a:pt x="1421702" y="1000697"/>
                    </a:cubicBezTo>
                    <a:cubicBezTo>
                      <a:pt x="1293209" y="909638"/>
                      <a:pt x="1158526" y="827627"/>
                      <a:pt x="1024604" y="744665"/>
                    </a:cubicBezTo>
                    <a:cubicBezTo>
                      <a:pt x="824770" y="620935"/>
                      <a:pt x="623792" y="497681"/>
                      <a:pt x="444722" y="345758"/>
                    </a:cubicBezTo>
                    <a:cubicBezTo>
                      <a:pt x="330517" y="248888"/>
                      <a:pt x="135731" y="61722"/>
                      <a:pt x="0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2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7337B922-7D88-47CA-A9FD-0841B3735ED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031727" y="1004887"/>
                <a:ext cx="3028800" cy="2065359"/>
              </a:xfrm>
              <a:custGeom>
                <a:avLst/>
                <a:gdLst>
                  <a:gd name="connsiteX0" fmla="*/ 525127 w 3028800"/>
                  <a:gd name="connsiteY0" fmla="*/ 0 h 2065359"/>
                  <a:gd name="connsiteX1" fmla="*/ 256141 w 3028800"/>
                  <a:gd name="connsiteY1" fmla="*/ 229648 h 2065359"/>
                  <a:gd name="connsiteX2" fmla="*/ 115552 w 3028800"/>
                  <a:gd name="connsiteY2" fmla="*/ 438531 h 2065359"/>
                  <a:gd name="connsiteX3" fmla="*/ 29446 w 3028800"/>
                  <a:gd name="connsiteY3" fmla="*/ 723424 h 2065359"/>
                  <a:gd name="connsiteX4" fmla="*/ 776 w 3028800"/>
                  <a:gd name="connsiteY4" fmla="*/ 1034606 h 2065359"/>
                  <a:gd name="connsiteX5" fmla="*/ 48592 w 3028800"/>
                  <a:gd name="connsiteY5" fmla="*/ 1288352 h 2065359"/>
                  <a:gd name="connsiteX6" fmla="*/ 146699 w 3028800"/>
                  <a:gd name="connsiteY6" fmla="*/ 1496568 h 2065359"/>
                  <a:gd name="connsiteX7" fmla="*/ 254332 w 3028800"/>
                  <a:gd name="connsiteY7" fmla="*/ 1721549 h 2065359"/>
                  <a:gd name="connsiteX8" fmla="*/ 338056 w 3028800"/>
                  <a:gd name="connsiteY8" fmla="*/ 1905857 h 2065359"/>
                  <a:gd name="connsiteX9" fmla="*/ 407398 w 3028800"/>
                  <a:gd name="connsiteY9" fmla="*/ 2008823 h 2065359"/>
                  <a:gd name="connsiteX10" fmla="*/ 476740 w 3028800"/>
                  <a:gd name="connsiteY10" fmla="*/ 2059114 h 2065359"/>
                  <a:gd name="connsiteX11" fmla="*/ 596374 w 3028800"/>
                  <a:gd name="connsiteY11" fmla="*/ 2047113 h 2065359"/>
                  <a:gd name="connsiteX12" fmla="*/ 804496 w 3028800"/>
                  <a:gd name="connsiteY12" fmla="*/ 1903476 h 2065359"/>
                  <a:gd name="connsiteX13" fmla="*/ 1084435 w 3028800"/>
                  <a:gd name="connsiteY13" fmla="*/ 1721549 h 2065359"/>
                  <a:gd name="connsiteX14" fmla="*/ 1369138 w 3028800"/>
                  <a:gd name="connsiteY14" fmla="*/ 1611439 h 2065359"/>
                  <a:gd name="connsiteX15" fmla="*/ 1603643 w 3028800"/>
                  <a:gd name="connsiteY15" fmla="*/ 1554004 h 2065359"/>
                  <a:gd name="connsiteX16" fmla="*/ 1897966 w 3028800"/>
                  <a:gd name="connsiteY16" fmla="*/ 1498949 h 2065359"/>
                  <a:gd name="connsiteX17" fmla="*/ 2146759 w 3028800"/>
                  <a:gd name="connsiteY17" fmla="*/ 1513332 h 2065359"/>
                  <a:gd name="connsiteX18" fmla="*/ 2292682 w 3028800"/>
                  <a:gd name="connsiteY18" fmla="*/ 1537240 h 2065359"/>
                  <a:gd name="connsiteX19" fmla="*/ 2584623 w 3028800"/>
                  <a:gd name="connsiteY19" fmla="*/ 1594676 h 2065359"/>
                  <a:gd name="connsiteX20" fmla="*/ 2795126 w 3028800"/>
                  <a:gd name="connsiteY20" fmla="*/ 1620964 h 2065359"/>
                  <a:gd name="connsiteX21" fmla="*/ 2972005 w 3028800"/>
                  <a:gd name="connsiteY21" fmla="*/ 1234631 h 2065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028800" h="2065359">
                    <a:moveTo>
                      <a:pt x="525127" y="0"/>
                    </a:moveTo>
                    <a:cubicBezTo>
                      <a:pt x="525127" y="0"/>
                      <a:pt x="307386" y="172212"/>
                      <a:pt x="256141" y="229648"/>
                    </a:cubicBezTo>
                    <a:cubicBezTo>
                      <a:pt x="199944" y="292608"/>
                      <a:pt x="151843" y="362331"/>
                      <a:pt x="115552" y="438531"/>
                    </a:cubicBezTo>
                    <a:cubicBezTo>
                      <a:pt x="72785" y="528447"/>
                      <a:pt x="48115" y="625507"/>
                      <a:pt x="29446" y="723424"/>
                    </a:cubicBezTo>
                    <a:cubicBezTo>
                      <a:pt x="9825" y="826103"/>
                      <a:pt x="-3415" y="930212"/>
                      <a:pt x="776" y="1034606"/>
                    </a:cubicBezTo>
                    <a:cubicBezTo>
                      <a:pt x="4205" y="1121093"/>
                      <a:pt x="19159" y="1206913"/>
                      <a:pt x="48592" y="1288352"/>
                    </a:cubicBezTo>
                    <a:cubicBezTo>
                      <a:pt x="74785" y="1360551"/>
                      <a:pt x="111457" y="1428274"/>
                      <a:pt x="146699" y="1496568"/>
                    </a:cubicBezTo>
                    <a:cubicBezTo>
                      <a:pt x="184894" y="1570482"/>
                      <a:pt x="221185" y="1645349"/>
                      <a:pt x="254332" y="1721549"/>
                    </a:cubicBezTo>
                    <a:cubicBezTo>
                      <a:pt x="281287" y="1783461"/>
                      <a:pt x="306433" y="1846231"/>
                      <a:pt x="338056" y="1905857"/>
                    </a:cubicBezTo>
                    <a:cubicBezTo>
                      <a:pt x="357583" y="1942529"/>
                      <a:pt x="379776" y="1977866"/>
                      <a:pt x="407398" y="2008823"/>
                    </a:cubicBezTo>
                    <a:cubicBezTo>
                      <a:pt x="426829" y="2030539"/>
                      <a:pt x="449308" y="2049780"/>
                      <a:pt x="476740" y="2059114"/>
                    </a:cubicBezTo>
                    <a:cubicBezTo>
                      <a:pt x="515793" y="2072354"/>
                      <a:pt x="557893" y="2062734"/>
                      <a:pt x="596374" y="2047113"/>
                    </a:cubicBezTo>
                    <a:cubicBezTo>
                      <a:pt x="674860" y="2015300"/>
                      <a:pt x="738106" y="1956530"/>
                      <a:pt x="804496" y="1903476"/>
                    </a:cubicBezTo>
                    <a:cubicBezTo>
                      <a:pt x="891649" y="1833848"/>
                      <a:pt x="984804" y="1771841"/>
                      <a:pt x="1084435" y="1721549"/>
                    </a:cubicBezTo>
                    <a:cubicBezTo>
                      <a:pt x="1175494" y="1675638"/>
                      <a:pt x="1271030" y="1639348"/>
                      <a:pt x="1369138" y="1611439"/>
                    </a:cubicBezTo>
                    <a:cubicBezTo>
                      <a:pt x="1446576" y="1589437"/>
                      <a:pt x="1525252" y="1572387"/>
                      <a:pt x="1603643" y="1554004"/>
                    </a:cubicBezTo>
                    <a:cubicBezTo>
                      <a:pt x="1700989" y="1531049"/>
                      <a:pt x="1798144" y="1505141"/>
                      <a:pt x="1897966" y="1498949"/>
                    </a:cubicBezTo>
                    <a:cubicBezTo>
                      <a:pt x="1981119" y="1493711"/>
                      <a:pt x="2064272" y="1501521"/>
                      <a:pt x="2146759" y="1513332"/>
                    </a:cubicBezTo>
                    <a:cubicBezTo>
                      <a:pt x="2195527" y="1520285"/>
                      <a:pt x="2244200" y="1528382"/>
                      <a:pt x="2292682" y="1537240"/>
                    </a:cubicBezTo>
                    <a:cubicBezTo>
                      <a:pt x="2390218" y="1555147"/>
                      <a:pt x="2487563" y="1574102"/>
                      <a:pt x="2584623" y="1594676"/>
                    </a:cubicBezTo>
                    <a:cubicBezTo>
                      <a:pt x="2654251" y="1609439"/>
                      <a:pt x="2724260" y="1624393"/>
                      <a:pt x="2795126" y="1620964"/>
                    </a:cubicBezTo>
                    <a:cubicBezTo>
                      <a:pt x="2859991" y="1617821"/>
                      <a:pt x="3149551" y="1625918"/>
                      <a:pt x="2972005" y="1234631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2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3099EA02-8097-44CE-ABA3-D27A4AA008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32354" y="1198466"/>
              <a:ext cx="1161937" cy="1049976"/>
            </a:xfrm>
            <a:custGeom>
              <a:avLst/>
              <a:gdLst>
                <a:gd name="connsiteX0" fmla="*/ 279459 w 1161937"/>
                <a:gd name="connsiteY0" fmla="*/ 64453 h 1049976"/>
                <a:gd name="connsiteX1" fmla="*/ 99437 w 1161937"/>
                <a:gd name="connsiteY1" fmla="*/ 232093 h 1049976"/>
                <a:gd name="connsiteX2" fmla="*/ 2472 w 1161937"/>
                <a:gd name="connsiteY2" fmla="*/ 507746 h 1049976"/>
                <a:gd name="connsiteX3" fmla="*/ 17712 w 1161937"/>
                <a:gd name="connsiteY3" fmla="*/ 734917 h 1049976"/>
                <a:gd name="connsiteX4" fmla="*/ 85530 w 1161937"/>
                <a:gd name="connsiteY4" fmla="*/ 905320 h 1049976"/>
                <a:gd name="connsiteX5" fmla="*/ 388806 w 1161937"/>
                <a:gd name="connsiteY5" fmla="*/ 1048004 h 1049976"/>
                <a:gd name="connsiteX6" fmla="*/ 755709 w 1161937"/>
                <a:gd name="connsiteY6" fmla="*/ 984282 h 1049976"/>
                <a:gd name="connsiteX7" fmla="*/ 984214 w 1161937"/>
                <a:gd name="connsiteY7" fmla="*/ 856837 h 1049976"/>
                <a:gd name="connsiteX8" fmla="*/ 1144806 w 1161937"/>
                <a:gd name="connsiteY8" fmla="*/ 651859 h 1049976"/>
                <a:gd name="connsiteX9" fmla="*/ 1144806 w 1161937"/>
                <a:gd name="connsiteY9" fmla="*/ 435737 h 1049976"/>
                <a:gd name="connsiteX10" fmla="*/ 894203 w 1161937"/>
                <a:gd name="connsiteY10" fmla="*/ 110173 h 1049976"/>
                <a:gd name="connsiteX11" fmla="*/ 645219 w 1161937"/>
                <a:gd name="connsiteY11" fmla="*/ 11494 h 1049976"/>
                <a:gd name="connsiteX12" fmla="*/ 469102 w 1161937"/>
                <a:gd name="connsiteY12" fmla="*/ 3207 h 1049976"/>
                <a:gd name="connsiteX13" fmla="*/ 279459 w 1161937"/>
                <a:gd name="connsiteY13" fmla="*/ 64453 h 1049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61937" h="1049976">
                  <a:moveTo>
                    <a:pt x="279459" y="64453"/>
                  </a:moveTo>
                  <a:cubicBezTo>
                    <a:pt x="206784" y="104934"/>
                    <a:pt x="145538" y="162751"/>
                    <a:pt x="99437" y="232093"/>
                  </a:cubicBezTo>
                  <a:cubicBezTo>
                    <a:pt x="44763" y="314389"/>
                    <a:pt x="10759" y="409258"/>
                    <a:pt x="2472" y="507746"/>
                  </a:cubicBezTo>
                  <a:cubicBezTo>
                    <a:pt x="-3909" y="583660"/>
                    <a:pt x="2377" y="660146"/>
                    <a:pt x="17712" y="734917"/>
                  </a:cubicBezTo>
                  <a:cubicBezTo>
                    <a:pt x="30190" y="795782"/>
                    <a:pt x="48002" y="855980"/>
                    <a:pt x="85530" y="905320"/>
                  </a:cubicBezTo>
                  <a:cubicBezTo>
                    <a:pt x="155730" y="997617"/>
                    <a:pt x="272030" y="1038955"/>
                    <a:pt x="388806" y="1048004"/>
                  </a:cubicBezTo>
                  <a:cubicBezTo>
                    <a:pt x="514251" y="1057720"/>
                    <a:pt x="638361" y="1030764"/>
                    <a:pt x="755709" y="984282"/>
                  </a:cubicBezTo>
                  <a:cubicBezTo>
                    <a:pt x="837339" y="951992"/>
                    <a:pt x="915444" y="911320"/>
                    <a:pt x="984214" y="856837"/>
                  </a:cubicBezTo>
                  <a:cubicBezTo>
                    <a:pt x="1053556" y="801878"/>
                    <a:pt x="1115659" y="735013"/>
                    <a:pt x="1144806" y="651859"/>
                  </a:cubicBezTo>
                  <a:cubicBezTo>
                    <a:pt x="1169285" y="581946"/>
                    <a:pt x="1165951" y="506984"/>
                    <a:pt x="1144806" y="435737"/>
                  </a:cubicBezTo>
                  <a:cubicBezTo>
                    <a:pt x="1104801" y="300673"/>
                    <a:pt x="1011837" y="187801"/>
                    <a:pt x="894203" y="110173"/>
                  </a:cubicBezTo>
                  <a:cubicBezTo>
                    <a:pt x="818860" y="60547"/>
                    <a:pt x="733897" y="28258"/>
                    <a:pt x="645219" y="11494"/>
                  </a:cubicBezTo>
                  <a:cubicBezTo>
                    <a:pt x="587117" y="540"/>
                    <a:pt x="527776" y="-3365"/>
                    <a:pt x="469102" y="3207"/>
                  </a:cubicBezTo>
                  <a:cubicBezTo>
                    <a:pt x="402522" y="10636"/>
                    <a:pt x="337943" y="31782"/>
                    <a:pt x="279459" y="64453"/>
                  </a:cubicBezTo>
                  <a:close/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77B9352D-F916-42DA-A39C-C6F0C72BB0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50030" y="1304029"/>
              <a:ext cx="846327" cy="774726"/>
            </a:xfrm>
            <a:custGeom>
              <a:avLst/>
              <a:gdLst>
                <a:gd name="connsiteX0" fmla="*/ 223506 w 846327"/>
                <a:gd name="connsiteY0" fmla="*/ 47187 h 774726"/>
                <a:gd name="connsiteX1" fmla="*/ 29100 w 846327"/>
                <a:gd name="connsiteY1" fmla="*/ 283216 h 774726"/>
                <a:gd name="connsiteX2" fmla="*/ 29100 w 846327"/>
                <a:gd name="connsiteY2" fmla="*/ 589064 h 774726"/>
                <a:gd name="connsiteX3" fmla="*/ 155402 w 846327"/>
                <a:gd name="connsiteY3" fmla="*/ 735368 h 774726"/>
                <a:gd name="connsiteX4" fmla="*/ 402957 w 846327"/>
                <a:gd name="connsiteY4" fmla="*/ 770325 h 774726"/>
                <a:gd name="connsiteX5" fmla="*/ 638891 w 846327"/>
                <a:gd name="connsiteY5" fmla="*/ 698887 h 774726"/>
                <a:gd name="connsiteX6" fmla="*/ 818342 w 846327"/>
                <a:gd name="connsiteY6" fmla="*/ 519341 h 774726"/>
                <a:gd name="connsiteX7" fmla="*/ 844917 w 846327"/>
                <a:gd name="connsiteY7" fmla="*/ 356463 h 774726"/>
                <a:gd name="connsiteX8" fmla="*/ 675467 w 846327"/>
                <a:gd name="connsiteY8" fmla="*/ 70523 h 774726"/>
                <a:gd name="connsiteX9" fmla="*/ 343140 w 846327"/>
                <a:gd name="connsiteY9" fmla="*/ 7372 h 774726"/>
                <a:gd name="connsiteX10" fmla="*/ 223506 w 846327"/>
                <a:gd name="connsiteY10" fmla="*/ 47187 h 774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46327" h="774726">
                  <a:moveTo>
                    <a:pt x="223506" y="47187"/>
                  </a:moveTo>
                  <a:cubicBezTo>
                    <a:pt x="131304" y="97288"/>
                    <a:pt x="65391" y="184537"/>
                    <a:pt x="29100" y="283216"/>
                  </a:cubicBezTo>
                  <a:cubicBezTo>
                    <a:pt x="-7380" y="382467"/>
                    <a:pt x="-11952" y="491909"/>
                    <a:pt x="29100" y="589064"/>
                  </a:cubicBezTo>
                  <a:cubicBezTo>
                    <a:pt x="54913" y="650214"/>
                    <a:pt x="97585" y="703078"/>
                    <a:pt x="155402" y="735368"/>
                  </a:cubicBezTo>
                  <a:cubicBezTo>
                    <a:pt x="229697" y="776802"/>
                    <a:pt x="317898" y="779659"/>
                    <a:pt x="402957" y="770325"/>
                  </a:cubicBezTo>
                  <a:cubicBezTo>
                    <a:pt x="485538" y="761181"/>
                    <a:pt x="566120" y="738987"/>
                    <a:pt x="638891" y="698887"/>
                  </a:cubicBezTo>
                  <a:cubicBezTo>
                    <a:pt x="714900" y="656977"/>
                    <a:pt x="781956" y="597827"/>
                    <a:pt x="818342" y="519341"/>
                  </a:cubicBezTo>
                  <a:cubicBezTo>
                    <a:pt x="841964" y="468477"/>
                    <a:pt x="849870" y="412280"/>
                    <a:pt x="844917" y="356463"/>
                  </a:cubicBezTo>
                  <a:cubicBezTo>
                    <a:pt x="834630" y="240449"/>
                    <a:pt x="771955" y="135293"/>
                    <a:pt x="675467" y="70523"/>
                  </a:cubicBezTo>
                  <a:cubicBezTo>
                    <a:pt x="578788" y="5658"/>
                    <a:pt x="458392" y="-11868"/>
                    <a:pt x="343140" y="7372"/>
                  </a:cubicBezTo>
                  <a:cubicBezTo>
                    <a:pt x="301325" y="14325"/>
                    <a:pt x="260748" y="26994"/>
                    <a:pt x="223506" y="47187"/>
                  </a:cubicBezTo>
                  <a:close/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BBECF786-5D3B-4D7B-941E-FE96E64787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606972" y="1445833"/>
              <a:ext cx="477596" cy="447528"/>
            </a:xfrm>
            <a:custGeom>
              <a:avLst/>
              <a:gdLst>
                <a:gd name="connsiteX0" fmla="*/ 88185 w 477596"/>
                <a:gd name="connsiteY0" fmla="*/ 75022 h 447528"/>
                <a:gd name="connsiteX1" fmla="*/ 79 w 477596"/>
                <a:gd name="connsiteY1" fmla="*/ 236280 h 447528"/>
                <a:gd name="connsiteX2" fmla="*/ 69897 w 477596"/>
                <a:gd name="connsiteY2" fmla="*/ 370964 h 447528"/>
                <a:gd name="connsiteX3" fmla="*/ 172958 w 477596"/>
                <a:gd name="connsiteY3" fmla="*/ 429162 h 447528"/>
                <a:gd name="connsiteX4" fmla="*/ 309165 w 477596"/>
                <a:gd name="connsiteY4" fmla="*/ 440782 h 447528"/>
                <a:gd name="connsiteX5" fmla="*/ 432990 w 477596"/>
                <a:gd name="connsiteY5" fmla="*/ 316957 h 447528"/>
                <a:gd name="connsiteX6" fmla="*/ 476996 w 477596"/>
                <a:gd name="connsiteY6" fmla="*/ 164843 h 447528"/>
                <a:gd name="connsiteX7" fmla="*/ 383937 w 477596"/>
                <a:gd name="connsiteY7" fmla="*/ 26826 h 447528"/>
                <a:gd name="connsiteX8" fmla="*/ 88185 w 477596"/>
                <a:gd name="connsiteY8" fmla="*/ 75022 h 447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7596" h="447528">
                  <a:moveTo>
                    <a:pt x="88185" y="75022"/>
                  </a:moveTo>
                  <a:cubicBezTo>
                    <a:pt x="37798" y="116361"/>
                    <a:pt x="-2016" y="171796"/>
                    <a:pt x="79" y="236280"/>
                  </a:cubicBezTo>
                  <a:cubicBezTo>
                    <a:pt x="1794" y="288763"/>
                    <a:pt x="30178" y="336103"/>
                    <a:pt x="69897" y="370964"/>
                  </a:cubicBezTo>
                  <a:cubicBezTo>
                    <a:pt x="99806" y="397253"/>
                    <a:pt x="135429" y="415636"/>
                    <a:pt x="172958" y="429162"/>
                  </a:cubicBezTo>
                  <a:cubicBezTo>
                    <a:pt x="217249" y="445068"/>
                    <a:pt x="264588" y="454784"/>
                    <a:pt x="309165" y="440782"/>
                  </a:cubicBezTo>
                  <a:cubicBezTo>
                    <a:pt x="366696" y="422780"/>
                    <a:pt x="403272" y="370297"/>
                    <a:pt x="432990" y="316957"/>
                  </a:cubicBezTo>
                  <a:cubicBezTo>
                    <a:pt x="459375" y="269618"/>
                    <a:pt x="481568" y="218469"/>
                    <a:pt x="476996" y="164843"/>
                  </a:cubicBezTo>
                  <a:cubicBezTo>
                    <a:pt x="472043" y="106169"/>
                    <a:pt x="435276" y="55972"/>
                    <a:pt x="383937" y="26826"/>
                  </a:cubicBezTo>
                  <a:cubicBezTo>
                    <a:pt x="289734" y="-26705"/>
                    <a:pt x="173244" y="5299"/>
                    <a:pt x="88185" y="75022"/>
                  </a:cubicBezTo>
                  <a:close/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FF19012F-4A59-4866-B2D1-60B1A896B6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74816" y="1004887"/>
              <a:ext cx="2861881" cy="1271168"/>
            </a:xfrm>
            <a:custGeom>
              <a:avLst/>
              <a:gdLst>
                <a:gd name="connsiteX0" fmla="*/ 0 w 2861881"/>
                <a:gd name="connsiteY0" fmla="*/ 0 h 1271168"/>
                <a:gd name="connsiteX1" fmla="*/ 176879 w 2861881"/>
                <a:gd name="connsiteY1" fmla="*/ 115157 h 1271168"/>
                <a:gd name="connsiteX2" fmla="*/ 400812 w 2861881"/>
                <a:gd name="connsiteY2" fmla="*/ 277178 h 1271168"/>
                <a:gd name="connsiteX3" fmla="*/ 652367 w 2861881"/>
                <a:gd name="connsiteY3" fmla="*/ 421958 h 1271168"/>
                <a:gd name="connsiteX4" fmla="*/ 1110615 w 2861881"/>
                <a:gd name="connsiteY4" fmla="*/ 690848 h 1271168"/>
                <a:gd name="connsiteX5" fmla="*/ 1410843 w 2861881"/>
                <a:gd name="connsiteY5" fmla="*/ 830580 h 1271168"/>
                <a:gd name="connsiteX6" fmla="*/ 1585341 w 2861881"/>
                <a:gd name="connsiteY6" fmla="*/ 917067 h 1271168"/>
                <a:gd name="connsiteX7" fmla="*/ 1896047 w 2861881"/>
                <a:gd name="connsiteY7" fmla="*/ 1114901 h 1271168"/>
                <a:gd name="connsiteX8" fmla="*/ 2042255 w 2861881"/>
                <a:gd name="connsiteY8" fmla="*/ 1204627 h 1271168"/>
                <a:gd name="connsiteX9" fmla="*/ 2276570 w 2861881"/>
                <a:gd name="connsiteY9" fmla="*/ 1271111 h 1271168"/>
                <a:gd name="connsiteX10" fmla="*/ 2568988 w 2861881"/>
                <a:gd name="connsiteY10" fmla="*/ 1128141 h 1271168"/>
                <a:gd name="connsiteX11" fmla="*/ 2726817 w 2861881"/>
                <a:gd name="connsiteY11" fmla="*/ 882110 h 1271168"/>
                <a:gd name="connsiteX12" fmla="*/ 2861882 w 2861881"/>
                <a:gd name="connsiteY12" fmla="*/ 574929 h 1271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61881" h="1271168">
                  <a:moveTo>
                    <a:pt x="0" y="0"/>
                  </a:moveTo>
                  <a:cubicBezTo>
                    <a:pt x="0" y="0"/>
                    <a:pt x="110680" y="67151"/>
                    <a:pt x="176879" y="115157"/>
                  </a:cubicBezTo>
                  <a:cubicBezTo>
                    <a:pt x="251555" y="169259"/>
                    <a:pt x="323564" y="226981"/>
                    <a:pt x="400812" y="277178"/>
                  </a:cubicBezTo>
                  <a:cubicBezTo>
                    <a:pt x="481965" y="329946"/>
                    <a:pt x="568166" y="374142"/>
                    <a:pt x="652367" y="421958"/>
                  </a:cubicBezTo>
                  <a:cubicBezTo>
                    <a:pt x="806387" y="509492"/>
                    <a:pt x="953167" y="609695"/>
                    <a:pt x="1110615" y="690848"/>
                  </a:cubicBezTo>
                  <a:cubicBezTo>
                    <a:pt x="1208723" y="741426"/>
                    <a:pt x="1310449" y="784670"/>
                    <a:pt x="1410843" y="830580"/>
                  </a:cubicBezTo>
                  <a:cubicBezTo>
                    <a:pt x="1469898" y="857631"/>
                    <a:pt x="1528477" y="885635"/>
                    <a:pt x="1585341" y="917067"/>
                  </a:cubicBezTo>
                  <a:cubicBezTo>
                    <a:pt x="1692878" y="976408"/>
                    <a:pt x="1794034" y="1046417"/>
                    <a:pt x="1896047" y="1114901"/>
                  </a:cubicBezTo>
                  <a:cubicBezTo>
                    <a:pt x="1943576" y="1146810"/>
                    <a:pt x="1991773" y="1177671"/>
                    <a:pt x="2042255" y="1204627"/>
                  </a:cubicBezTo>
                  <a:cubicBezTo>
                    <a:pt x="2115217" y="1243679"/>
                    <a:pt x="2194179" y="1272635"/>
                    <a:pt x="2276570" y="1271111"/>
                  </a:cubicBezTo>
                  <a:cubicBezTo>
                    <a:pt x="2388870" y="1269111"/>
                    <a:pt x="2490597" y="1209485"/>
                    <a:pt x="2568988" y="1128141"/>
                  </a:cubicBezTo>
                  <a:cubicBezTo>
                    <a:pt x="2637092" y="1057561"/>
                    <a:pt x="2686622" y="971836"/>
                    <a:pt x="2726817" y="882110"/>
                  </a:cubicBezTo>
                  <a:cubicBezTo>
                    <a:pt x="2772632" y="779907"/>
                    <a:pt x="2807208" y="672560"/>
                    <a:pt x="2861882" y="574929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FA9DE6B4-5329-41C6-9FB0-2E88732A10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85128" y="1004887"/>
              <a:ext cx="2636234" cy="919096"/>
            </a:xfrm>
            <a:custGeom>
              <a:avLst/>
              <a:gdLst>
                <a:gd name="connsiteX0" fmla="*/ 0 w 2636234"/>
                <a:gd name="connsiteY0" fmla="*/ 0 h 919096"/>
                <a:gd name="connsiteX1" fmla="*/ 417862 w 2636234"/>
                <a:gd name="connsiteY1" fmla="*/ 274415 h 919096"/>
                <a:gd name="connsiteX2" fmla="*/ 980218 w 2636234"/>
                <a:gd name="connsiteY2" fmla="*/ 607981 h 919096"/>
                <a:gd name="connsiteX3" fmla="*/ 1473137 w 2636234"/>
                <a:gd name="connsiteY3" fmla="*/ 792290 h 919096"/>
                <a:gd name="connsiteX4" fmla="*/ 1827276 w 2636234"/>
                <a:gd name="connsiteY4" fmla="*/ 914400 h 919096"/>
                <a:gd name="connsiteX5" fmla="*/ 2119218 w 2636234"/>
                <a:gd name="connsiteY5" fmla="*/ 847344 h 919096"/>
                <a:gd name="connsiteX6" fmla="*/ 2269998 w 2636234"/>
                <a:gd name="connsiteY6" fmla="*/ 610362 h 919096"/>
                <a:gd name="connsiteX7" fmla="*/ 2413540 w 2636234"/>
                <a:gd name="connsiteY7" fmla="*/ 361379 h 919096"/>
                <a:gd name="connsiteX8" fmla="*/ 2636235 w 2636234"/>
                <a:gd name="connsiteY8" fmla="*/ 66961 h 919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36234" h="919096">
                  <a:moveTo>
                    <a:pt x="0" y="0"/>
                  </a:moveTo>
                  <a:cubicBezTo>
                    <a:pt x="0" y="0"/>
                    <a:pt x="243745" y="162020"/>
                    <a:pt x="417862" y="274415"/>
                  </a:cubicBezTo>
                  <a:cubicBezTo>
                    <a:pt x="601409" y="392906"/>
                    <a:pt x="781145" y="518732"/>
                    <a:pt x="980218" y="607981"/>
                  </a:cubicBezTo>
                  <a:cubicBezTo>
                    <a:pt x="1140333" y="679799"/>
                    <a:pt x="1310545" y="726091"/>
                    <a:pt x="1473137" y="792290"/>
                  </a:cubicBezTo>
                  <a:cubicBezTo>
                    <a:pt x="1589532" y="839724"/>
                    <a:pt x="1702975" y="897922"/>
                    <a:pt x="1827276" y="914400"/>
                  </a:cubicBezTo>
                  <a:cubicBezTo>
                    <a:pt x="1930813" y="928116"/>
                    <a:pt x="2039208" y="913543"/>
                    <a:pt x="2119218" y="847344"/>
                  </a:cubicBezTo>
                  <a:cubicBezTo>
                    <a:pt x="2192084" y="786956"/>
                    <a:pt x="2228184" y="696087"/>
                    <a:pt x="2269998" y="610362"/>
                  </a:cubicBezTo>
                  <a:cubicBezTo>
                    <a:pt x="2312003" y="524161"/>
                    <a:pt x="2362867" y="442722"/>
                    <a:pt x="2413540" y="361379"/>
                  </a:cubicBezTo>
                  <a:cubicBezTo>
                    <a:pt x="2485835" y="245459"/>
                    <a:pt x="2514886" y="126873"/>
                    <a:pt x="2636235" y="66961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5B645CC-35E5-4026-A374-3213D01731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7625" y="1004887"/>
              <a:ext cx="2292381" cy="625711"/>
            </a:xfrm>
            <a:custGeom>
              <a:avLst/>
              <a:gdLst>
                <a:gd name="connsiteX0" fmla="*/ 0 w 2292381"/>
                <a:gd name="connsiteY0" fmla="*/ 0 h 625711"/>
                <a:gd name="connsiteX1" fmla="*/ 272415 w 2292381"/>
                <a:gd name="connsiteY1" fmla="*/ 181070 h 625711"/>
                <a:gd name="connsiteX2" fmla="*/ 651415 w 2292381"/>
                <a:gd name="connsiteY2" fmla="*/ 385000 h 625711"/>
                <a:gd name="connsiteX3" fmla="*/ 915543 w 2292381"/>
                <a:gd name="connsiteY3" fmla="*/ 514255 h 625711"/>
                <a:gd name="connsiteX4" fmla="*/ 1277302 w 2292381"/>
                <a:gd name="connsiteY4" fmla="*/ 606171 h 625711"/>
                <a:gd name="connsiteX5" fmla="*/ 1618964 w 2292381"/>
                <a:gd name="connsiteY5" fmla="*/ 606171 h 625711"/>
                <a:gd name="connsiteX6" fmla="*/ 1817084 w 2292381"/>
                <a:gd name="connsiteY6" fmla="*/ 485489 h 625711"/>
                <a:gd name="connsiteX7" fmla="*/ 1963483 w 2292381"/>
                <a:gd name="connsiteY7" fmla="*/ 313182 h 625711"/>
                <a:gd name="connsiteX8" fmla="*/ 2102739 w 2292381"/>
                <a:gd name="connsiteY8" fmla="*/ 173831 h 625711"/>
                <a:gd name="connsiteX9" fmla="*/ 2292382 w 2292381"/>
                <a:gd name="connsiteY9" fmla="*/ 0 h 625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92381" h="625711">
                  <a:moveTo>
                    <a:pt x="0" y="0"/>
                  </a:moveTo>
                  <a:cubicBezTo>
                    <a:pt x="0" y="0"/>
                    <a:pt x="152019" y="110776"/>
                    <a:pt x="272415" y="181070"/>
                  </a:cubicBezTo>
                  <a:cubicBezTo>
                    <a:pt x="396335" y="253460"/>
                    <a:pt x="524351" y="318325"/>
                    <a:pt x="651415" y="385000"/>
                  </a:cubicBezTo>
                  <a:cubicBezTo>
                    <a:pt x="738283" y="430625"/>
                    <a:pt x="824198" y="478536"/>
                    <a:pt x="915543" y="514255"/>
                  </a:cubicBezTo>
                  <a:cubicBezTo>
                    <a:pt x="1031748" y="559689"/>
                    <a:pt x="1154049" y="585788"/>
                    <a:pt x="1277302" y="606171"/>
                  </a:cubicBezTo>
                  <a:cubicBezTo>
                    <a:pt x="1391602" y="625031"/>
                    <a:pt x="1508379" y="638556"/>
                    <a:pt x="1618964" y="606171"/>
                  </a:cubicBezTo>
                  <a:cubicBezTo>
                    <a:pt x="1694307" y="584168"/>
                    <a:pt x="1760791" y="540258"/>
                    <a:pt x="1817084" y="485489"/>
                  </a:cubicBezTo>
                  <a:cubicBezTo>
                    <a:pt x="1871186" y="432911"/>
                    <a:pt x="1913287" y="369475"/>
                    <a:pt x="1963483" y="313182"/>
                  </a:cubicBezTo>
                  <a:cubicBezTo>
                    <a:pt x="2007203" y="264128"/>
                    <a:pt x="2055305" y="219361"/>
                    <a:pt x="2102739" y="173831"/>
                  </a:cubicBezTo>
                  <a:cubicBezTo>
                    <a:pt x="2170271" y="109347"/>
                    <a:pt x="2292382" y="0"/>
                    <a:pt x="2292382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C17ABE3A-3743-4935-8680-30474904B8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40696" y="1004887"/>
              <a:ext cx="1865852" cy="421548"/>
            </a:xfrm>
            <a:custGeom>
              <a:avLst/>
              <a:gdLst>
                <a:gd name="connsiteX0" fmla="*/ 1865852 w 1865852"/>
                <a:gd name="connsiteY0" fmla="*/ 0 h 421548"/>
                <a:gd name="connsiteX1" fmla="*/ 1535049 w 1865852"/>
                <a:gd name="connsiteY1" fmla="*/ 258699 h 421548"/>
                <a:gd name="connsiteX2" fmla="*/ 1247965 w 1865852"/>
                <a:gd name="connsiteY2" fmla="*/ 408051 h 421548"/>
                <a:gd name="connsiteX3" fmla="*/ 955072 w 1865852"/>
                <a:gd name="connsiteY3" fmla="*/ 408051 h 421548"/>
                <a:gd name="connsiteX4" fmla="*/ 596170 w 1865852"/>
                <a:gd name="connsiteY4" fmla="*/ 336233 h 421548"/>
                <a:gd name="connsiteX5" fmla="*/ 283178 w 1865852"/>
                <a:gd name="connsiteY5" fmla="*/ 186881 h 421548"/>
                <a:gd name="connsiteX6" fmla="*/ 0 w 1865852"/>
                <a:gd name="connsiteY6" fmla="*/ 0 h 42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65852" h="421548">
                  <a:moveTo>
                    <a:pt x="1865852" y="0"/>
                  </a:moveTo>
                  <a:cubicBezTo>
                    <a:pt x="1865852" y="0"/>
                    <a:pt x="1677543" y="155734"/>
                    <a:pt x="1535049" y="258699"/>
                  </a:cubicBezTo>
                  <a:cubicBezTo>
                    <a:pt x="1446752" y="322517"/>
                    <a:pt x="1353598" y="383096"/>
                    <a:pt x="1247965" y="408051"/>
                  </a:cubicBezTo>
                  <a:cubicBezTo>
                    <a:pt x="1152239" y="430625"/>
                    <a:pt x="1053084" y="420815"/>
                    <a:pt x="955072" y="408051"/>
                  </a:cubicBezTo>
                  <a:cubicBezTo>
                    <a:pt x="833723" y="392240"/>
                    <a:pt x="711803" y="376142"/>
                    <a:pt x="596170" y="336233"/>
                  </a:cubicBezTo>
                  <a:cubicBezTo>
                    <a:pt x="486728" y="298418"/>
                    <a:pt x="382714" y="246412"/>
                    <a:pt x="283178" y="186881"/>
                  </a:cubicBezTo>
                  <a:cubicBezTo>
                    <a:pt x="176117" y="122777"/>
                    <a:pt x="0" y="0"/>
                    <a:pt x="0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C35BA021-8EE3-4AAC-886D-84BD02C5D5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98062" y="1004887"/>
              <a:ext cx="1358265" cy="286935"/>
            </a:xfrm>
            <a:custGeom>
              <a:avLst/>
              <a:gdLst>
                <a:gd name="connsiteX0" fmla="*/ 0 w 1358265"/>
                <a:gd name="connsiteY0" fmla="*/ 11621 h 286935"/>
                <a:gd name="connsiteX1" fmla="*/ 200978 w 1358265"/>
                <a:gd name="connsiteY1" fmla="*/ 163830 h 286935"/>
                <a:gd name="connsiteX2" fmla="*/ 499586 w 1358265"/>
                <a:gd name="connsiteY2" fmla="*/ 258604 h 286935"/>
                <a:gd name="connsiteX3" fmla="*/ 780955 w 1358265"/>
                <a:gd name="connsiteY3" fmla="*/ 284417 h 286935"/>
                <a:gd name="connsiteX4" fmla="*/ 1027843 w 1358265"/>
                <a:gd name="connsiteY4" fmla="*/ 215456 h 286935"/>
                <a:gd name="connsiteX5" fmla="*/ 1358265 w 1358265"/>
                <a:gd name="connsiteY5" fmla="*/ 0 h 286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8265" h="286935">
                  <a:moveTo>
                    <a:pt x="0" y="11621"/>
                  </a:moveTo>
                  <a:cubicBezTo>
                    <a:pt x="0" y="11621"/>
                    <a:pt x="89249" y="104299"/>
                    <a:pt x="200978" y="163830"/>
                  </a:cubicBezTo>
                  <a:cubicBezTo>
                    <a:pt x="293465" y="213074"/>
                    <a:pt x="396812" y="237458"/>
                    <a:pt x="499586" y="258604"/>
                  </a:cubicBezTo>
                  <a:cubicBezTo>
                    <a:pt x="592360" y="277749"/>
                    <a:pt x="686753" y="293180"/>
                    <a:pt x="780955" y="284417"/>
                  </a:cubicBezTo>
                  <a:cubicBezTo>
                    <a:pt x="866585" y="276511"/>
                    <a:pt x="949166" y="250412"/>
                    <a:pt x="1027843" y="215456"/>
                  </a:cubicBezTo>
                  <a:cubicBezTo>
                    <a:pt x="1167860" y="153353"/>
                    <a:pt x="1358265" y="0"/>
                    <a:pt x="1358265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474FDD7A-185B-4C48-925E-B353DDF0AC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784276" y="1004887"/>
              <a:ext cx="890968" cy="167300"/>
            </a:xfrm>
            <a:custGeom>
              <a:avLst/>
              <a:gdLst>
                <a:gd name="connsiteX0" fmla="*/ 890968 w 890968"/>
                <a:gd name="connsiteY0" fmla="*/ 0 h 167300"/>
                <a:gd name="connsiteX1" fmla="*/ 657892 w 890968"/>
                <a:gd name="connsiteY1" fmla="*/ 143732 h 167300"/>
                <a:gd name="connsiteX2" fmla="*/ 408146 w 890968"/>
                <a:gd name="connsiteY2" fmla="*/ 160973 h 167300"/>
                <a:gd name="connsiteX3" fmla="*/ 0 w 890968"/>
                <a:gd name="connsiteY3" fmla="*/ 0 h 167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90968" h="167300">
                  <a:moveTo>
                    <a:pt x="890968" y="0"/>
                  </a:moveTo>
                  <a:cubicBezTo>
                    <a:pt x="890968" y="0"/>
                    <a:pt x="763714" y="110585"/>
                    <a:pt x="657892" y="143732"/>
                  </a:cubicBezTo>
                  <a:cubicBezTo>
                    <a:pt x="577405" y="168974"/>
                    <a:pt x="491871" y="172593"/>
                    <a:pt x="408146" y="160973"/>
                  </a:cubicBezTo>
                  <a:cubicBezTo>
                    <a:pt x="235077" y="136970"/>
                    <a:pt x="0" y="0"/>
                    <a:pt x="0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AECAF353-692D-4440-A095-A282E677A7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65548" y="2182176"/>
              <a:ext cx="1677721" cy="3076193"/>
            </a:xfrm>
            <a:custGeom>
              <a:avLst/>
              <a:gdLst>
                <a:gd name="connsiteX0" fmla="*/ 1665434 w 1677721"/>
                <a:gd name="connsiteY0" fmla="*/ 3076194 h 3076193"/>
                <a:gd name="connsiteX1" fmla="*/ 1068693 w 1677721"/>
                <a:gd name="connsiteY1" fmla="*/ 3054382 h 3076193"/>
                <a:gd name="connsiteX2" fmla="*/ 852952 w 1677721"/>
                <a:gd name="connsiteY2" fmla="*/ 3054382 h 3076193"/>
                <a:gd name="connsiteX3" fmla="*/ 519481 w 1677721"/>
                <a:gd name="connsiteY3" fmla="*/ 3002471 h 3076193"/>
                <a:gd name="connsiteX4" fmla="*/ 400610 w 1677721"/>
                <a:gd name="connsiteY4" fmla="*/ 2945892 h 3076193"/>
                <a:gd name="connsiteX5" fmla="*/ 184868 w 1677721"/>
                <a:gd name="connsiteY5" fmla="*/ 2706910 h 3076193"/>
                <a:gd name="connsiteX6" fmla="*/ 59138 w 1677721"/>
                <a:gd name="connsiteY6" fmla="*/ 2451830 h 3076193"/>
                <a:gd name="connsiteX7" fmla="*/ 274 w 1677721"/>
                <a:gd name="connsiteY7" fmla="*/ 2128552 h 3076193"/>
                <a:gd name="connsiteX8" fmla="*/ 172200 w 1677721"/>
                <a:gd name="connsiteY8" fmla="*/ 1672590 h 3076193"/>
                <a:gd name="connsiteX9" fmla="*/ 446806 w 1677721"/>
                <a:gd name="connsiteY9" fmla="*/ 1445133 h 3076193"/>
                <a:gd name="connsiteX10" fmla="*/ 633686 w 1677721"/>
                <a:gd name="connsiteY10" fmla="*/ 1381601 h 3076193"/>
                <a:gd name="connsiteX11" fmla="*/ 840188 w 1677721"/>
                <a:gd name="connsiteY11" fmla="*/ 1260348 h 3076193"/>
                <a:gd name="connsiteX12" fmla="*/ 904768 w 1677721"/>
                <a:gd name="connsiteY12" fmla="*/ 1108615 h 3076193"/>
                <a:gd name="connsiteX13" fmla="*/ 926294 w 1677721"/>
                <a:gd name="connsiteY13" fmla="*/ 955453 h 3076193"/>
                <a:gd name="connsiteX14" fmla="*/ 912959 w 1677721"/>
                <a:gd name="connsiteY14" fmla="*/ 763905 h 3076193"/>
                <a:gd name="connsiteX15" fmla="*/ 949535 w 1677721"/>
                <a:gd name="connsiteY15" fmla="*/ 651320 h 3076193"/>
                <a:gd name="connsiteX16" fmla="*/ 1089934 w 1677721"/>
                <a:gd name="connsiteY16" fmla="*/ 510826 h 3076193"/>
                <a:gd name="connsiteX17" fmla="*/ 1324535 w 1677721"/>
                <a:gd name="connsiteY17" fmla="*/ 323278 h 3076193"/>
                <a:gd name="connsiteX18" fmla="*/ 1677721 w 1677721"/>
                <a:gd name="connsiteY18" fmla="*/ 0 h 3076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77721" h="3076193">
                  <a:moveTo>
                    <a:pt x="1665434" y="3076194"/>
                  </a:moveTo>
                  <a:cubicBezTo>
                    <a:pt x="1494651" y="3069431"/>
                    <a:pt x="1239571" y="3053620"/>
                    <a:pt x="1068693" y="3054382"/>
                  </a:cubicBezTo>
                  <a:cubicBezTo>
                    <a:pt x="996779" y="3054668"/>
                    <a:pt x="924866" y="3056573"/>
                    <a:pt x="852952" y="3054382"/>
                  </a:cubicBezTo>
                  <a:cubicBezTo>
                    <a:pt x="739890" y="3050953"/>
                    <a:pt x="626638" y="3038380"/>
                    <a:pt x="519481" y="3002471"/>
                  </a:cubicBezTo>
                  <a:cubicBezTo>
                    <a:pt x="477667" y="2988469"/>
                    <a:pt x="437567" y="2969990"/>
                    <a:pt x="400610" y="2945892"/>
                  </a:cubicBezTo>
                  <a:cubicBezTo>
                    <a:pt x="309836" y="2886837"/>
                    <a:pt x="242876" y="2798731"/>
                    <a:pt x="184868" y="2706910"/>
                  </a:cubicBezTo>
                  <a:cubicBezTo>
                    <a:pt x="134005" y="2626519"/>
                    <a:pt x="91618" y="2541175"/>
                    <a:pt x="59138" y="2451830"/>
                  </a:cubicBezTo>
                  <a:cubicBezTo>
                    <a:pt x="21324" y="2347913"/>
                    <a:pt x="-2870" y="2238947"/>
                    <a:pt x="274" y="2128552"/>
                  </a:cubicBezTo>
                  <a:cubicBezTo>
                    <a:pt x="4941" y="1962531"/>
                    <a:pt x="71044" y="1804797"/>
                    <a:pt x="172200" y="1672590"/>
                  </a:cubicBezTo>
                  <a:cubicBezTo>
                    <a:pt x="245638" y="1576578"/>
                    <a:pt x="336220" y="1493615"/>
                    <a:pt x="446806" y="1445133"/>
                  </a:cubicBezTo>
                  <a:cubicBezTo>
                    <a:pt x="507099" y="1418749"/>
                    <a:pt x="571012" y="1401890"/>
                    <a:pt x="633686" y="1381601"/>
                  </a:cubicBezTo>
                  <a:cubicBezTo>
                    <a:pt x="711696" y="1356455"/>
                    <a:pt x="789992" y="1324356"/>
                    <a:pt x="840188" y="1260348"/>
                  </a:cubicBezTo>
                  <a:cubicBezTo>
                    <a:pt x="874478" y="1216724"/>
                    <a:pt x="891528" y="1162812"/>
                    <a:pt x="904768" y="1108615"/>
                  </a:cubicBezTo>
                  <a:cubicBezTo>
                    <a:pt x="917055" y="1058323"/>
                    <a:pt x="927152" y="1007174"/>
                    <a:pt x="926294" y="955453"/>
                  </a:cubicBezTo>
                  <a:cubicBezTo>
                    <a:pt x="925246" y="891159"/>
                    <a:pt x="907720" y="827913"/>
                    <a:pt x="912959" y="763905"/>
                  </a:cubicBezTo>
                  <a:cubicBezTo>
                    <a:pt x="916198" y="724090"/>
                    <a:pt x="928961" y="685610"/>
                    <a:pt x="949535" y="651320"/>
                  </a:cubicBezTo>
                  <a:cubicBezTo>
                    <a:pt x="983825" y="594170"/>
                    <a:pt x="1037737" y="552640"/>
                    <a:pt x="1089934" y="510826"/>
                  </a:cubicBezTo>
                  <a:cubicBezTo>
                    <a:pt x="1168039" y="448247"/>
                    <a:pt x="1245477" y="384619"/>
                    <a:pt x="1324535" y="323278"/>
                  </a:cubicBezTo>
                  <a:cubicBezTo>
                    <a:pt x="1423785" y="246221"/>
                    <a:pt x="1594854" y="94202"/>
                    <a:pt x="1677721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68A28F31-C1FD-4B00-8A52-48952AB443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140193" y="2492025"/>
              <a:ext cx="1468691" cy="2607257"/>
            </a:xfrm>
            <a:custGeom>
              <a:avLst/>
              <a:gdLst>
                <a:gd name="connsiteX0" fmla="*/ 1450689 w 1468691"/>
                <a:gd name="connsiteY0" fmla="*/ 2568321 h 2607257"/>
                <a:gd name="connsiteX1" fmla="*/ 1210183 w 1468691"/>
                <a:gd name="connsiteY1" fmla="*/ 2590609 h 2607257"/>
                <a:gd name="connsiteX2" fmla="*/ 905573 w 1468691"/>
                <a:gd name="connsiteY2" fmla="*/ 2606802 h 2607257"/>
                <a:gd name="connsiteX3" fmla="*/ 558292 w 1468691"/>
                <a:gd name="connsiteY3" fmla="*/ 2587181 h 2607257"/>
                <a:gd name="connsiteX4" fmla="*/ 467138 w 1468691"/>
                <a:gd name="connsiteY4" fmla="*/ 2568702 h 2607257"/>
                <a:gd name="connsiteX5" fmla="*/ 206343 w 1468691"/>
                <a:gd name="connsiteY5" fmla="*/ 2407063 h 2607257"/>
                <a:gd name="connsiteX6" fmla="*/ 78613 w 1468691"/>
                <a:gd name="connsiteY6" fmla="*/ 2211896 h 2607257"/>
                <a:gd name="connsiteX7" fmla="*/ 2032 w 1468691"/>
                <a:gd name="connsiteY7" fmla="*/ 1936623 h 2607257"/>
                <a:gd name="connsiteX8" fmla="*/ 21177 w 1468691"/>
                <a:gd name="connsiteY8" fmla="*/ 1749933 h 2607257"/>
                <a:gd name="connsiteX9" fmla="*/ 116903 w 1468691"/>
                <a:gd name="connsiteY9" fmla="*/ 1594295 h 2607257"/>
                <a:gd name="connsiteX10" fmla="*/ 241300 w 1468691"/>
                <a:gd name="connsiteY10" fmla="*/ 1512951 h 2607257"/>
                <a:gd name="connsiteX11" fmla="*/ 475805 w 1468691"/>
                <a:gd name="connsiteY11" fmla="*/ 1500949 h 2607257"/>
                <a:gd name="connsiteX12" fmla="*/ 664781 w 1468691"/>
                <a:gd name="connsiteY12" fmla="*/ 1541621 h 2607257"/>
                <a:gd name="connsiteX13" fmla="*/ 803560 w 1468691"/>
                <a:gd name="connsiteY13" fmla="*/ 1541621 h 2607257"/>
                <a:gd name="connsiteX14" fmla="*/ 942340 w 1468691"/>
                <a:gd name="connsiteY14" fmla="*/ 1429131 h 2607257"/>
                <a:gd name="connsiteX15" fmla="*/ 1018921 w 1468691"/>
                <a:gd name="connsiteY15" fmla="*/ 1163383 h 2607257"/>
                <a:gd name="connsiteX16" fmla="*/ 1061974 w 1468691"/>
                <a:gd name="connsiteY16" fmla="*/ 811530 h 2607257"/>
                <a:gd name="connsiteX17" fmla="*/ 1114647 w 1468691"/>
                <a:gd name="connsiteY17" fmla="*/ 574548 h 2607257"/>
                <a:gd name="connsiteX18" fmla="*/ 1243806 w 1468691"/>
                <a:gd name="connsiteY18" fmla="*/ 284893 h 2607257"/>
                <a:gd name="connsiteX19" fmla="*/ 1468691 w 1468691"/>
                <a:gd name="connsiteY19" fmla="*/ 0 h 2607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468691" h="2607257">
                  <a:moveTo>
                    <a:pt x="1450689" y="2568321"/>
                  </a:moveTo>
                  <a:cubicBezTo>
                    <a:pt x="1398682" y="2574989"/>
                    <a:pt x="1262570" y="2587752"/>
                    <a:pt x="1210183" y="2590609"/>
                  </a:cubicBezTo>
                  <a:cubicBezTo>
                    <a:pt x="1108646" y="2596134"/>
                    <a:pt x="1007205" y="2604707"/>
                    <a:pt x="905573" y="2606802"/>
                  </a:cubicBezTo>
                  <a:cubicBezTo>
                    <a:pt x="789464" y="2609088"/>
                    <a:pt x="673354" y="2602802"/>
                    <a:pt x="558292" y="2587181"/>
                  </a:cubicBezTo>
                  <a:cubicBezTo>
                    <a:pt x="527526" y="2582990"/>
                    <a:pt x="497046" y="2577274"/>
                    <a:pt x="467138" y="2568702"/>
                  </a:cubicBezTo>
                  <a:cubicBezTo>
                    <a:pt x="367220" y="2540222"/>
                    <a:pt x="277876" y="2482501"/>
                    <a:pt x="206343" y="2407063"/>
                  </a:cubicBezTo>
                  <a:cubicBezTo>
                    <a:pt x="152527" y="2350294"/>
                    <a:pt x="111379" y="2283047"/>
                    <a:pt x="78613" y="2211896"/>
                  </a:cubicBezTo>
                  <a:cubicBezTo>
                    <a:pt x="38513" y="2124742"/>
                    <a:pt x="9938" y="2032159"/>
                    <a:pt x="2032" y="1936623"/>
                  </a:cubicBezTo>
                  <a:cubicBezTo>
                    <a:pt x="-3207" y="1873567"/>
                    <a:pt x="1174" y="1809845"/>
                    <a:pt x="21177" y="1749933"/>
                  </a:cubicBezTo>
                  <a:cubicBezTo>
                    <a:pt x="40608" y="1691449"/>
                    <a:pt x="73469" y="1638109"/>
                    <a:pt x="116903" y="1594295"/>
                  </a:cubicBezTo>
                  <a:cubicBezTo>
                    <a:pt x="152241" y="1558576"/>
                    <a:pt x="194151" y="1530001"/>
                    <a:pt x="241300" y="1512951"/>
                  </a:cubicBezTo>
                  <a:cubicBezTo>
                    <a:pt x="315881" y="1485900"/>
                    <a:pt x="397224" y="1487519"/>
                    <a:pt x="475805" y="1500949"/>
                  </a:cubicBezTo>
                  <a:cubicBezTo>
                    <a:pt x="539337" y="1511808"/>
                    <a:pt x="601440" y="1529810"/>
                    <a:pt x="664781" y="1541621"/>
                  </a:cubicBezTo>
                  <a:cubicBezTo>
                    <a:pt x="710977" y="1550194"/>
                    <a:pt x="758412" y="1554194"/>
                    <a:pt x="803560" y="1541621"/>
                  </a:cubicBezTo>
                  <a:cubicBezTo>
                    <a:pt x="862711" y="1525143"/>
                    <a:pt x="909288" y="1481233"/>
                    <a:pt x="942340" y="1429131"/>
                  </a:cubicBezTo>
                  <a:cubicBezTo>
                    <a:pt x="992156" y="1350455"/>
                    <a:pt x="1006919" y="1256157"/>
                    <a:pt x="1018921" y="1163383"/>
                  </a:cubicBezTo>
                  <a:cubicBezTo>
                    <a:pt x="1034065" y="1046131"/>
                    <a:pt x="1043972" y="928306"/>
                    <a:pt x="1061974" y="811530"/>
                  </a:cubicBezTo>
                  <a:cubicBezTo>
                    <a:pt x="1074356" y="731425"/>
                    <a:pt x="1091120" y="652081"/>
                    <a:pt x="1114647" y="574548"/>
                  </a:cubicBezTo>
                  <a:cubicBezTo>
                    <a:pt x="1145413" y="472916"/>
                    <a:pt x="1187990" y="375094"/>
                    <a:pt x="1243806" y="284893"/>
                  </a:cubicBezTo>
                  <a:cubicBezTo>
                    <a:pt x="1307623" y="181832"/>
                    <a:pt x="1388396" y="90868"/>
                    <a:pt x="1468691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E1E3F6DD-B482-497A-843E-010612C85F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58181" y="2783204"/>
              <a:ext cx="1175182" cy="2095685"/>
            </a:xfrm>
            <a:custGeom>
              <a:avLst/>
              <a:gdLst>
                <a:gd name="connsiteX0" fmla="*/ 1175183 w 1175182"/>
                <a:gd name="connsiteY0" fmla="*/ 1950434 h 2095685"/>
                <a:gd name="connsiteX1" fmla="*/ 696075 w 1175182"/>
                <a:gd name="connsiteY1" fmla="*/ 2077307 h 2095685"/>
                <a:gd name="connsiteX2" fmla="*/ 349175 w 1175182"/>
                <a:gd name="connsiteY2" fmla="*/ 2089309 h 2095685"/>
                <a:gd name="connsiteX3" fmla="*/ 73997 w 1175182"/>
                <a:gd name="connsiteY3" fmla="*/ 1987582 h 2095685"/>
                <a:gd name="connsiteX4" fmla="*/ 2179 w 1175182"/>
                <a:gd name="connsiteY4" fmla="*/ 1818037 h 2095685"/>
                <a:gd name="connsiteX5" fmla="*/ 18086 w 1175182"/>
                <a:gd name="connsiteY5" fmla="*/ 1694402 h 2095685"/>
                <a:gd name="connsiteX6" fmla="*/ 161627 w 1175182"/>
                <a:gd name="connsiteY6" fmla="*/ 1594676 h 2095685"/>
                <a:gd name="connsiteX7" fmla="*/ 384893 w 1175182"/>
                <a:gd name="connsiteY7" fmla="*/ 1664494 h 2095685"/>
                <a:gd name="connsiteX8" fmla="*/ 648069 w 1175182"/>
                <a:gd name="connsiteY8" fmla="*/ 1684401 h 2095685"/>
                <a:gd name="connsiteX9" fmla="*/ 831520 w 1175182"/>
                <a:gd name="connsiteY9" fmla="*/ 1550765 h 2095685"/>
                <a:gd name="connsiteX10" fmla="*/ 909245 w 1175182"/>
                <a:gd name="connsiteY10" fmla="*/ 1315402 h 2095685"/>
                <a:gd name="connsiteX11" fmla="*/ 975062 w 1175182"/>
                <a:gd name="connsiteY11" fmla="*/ 876586 h 2095685"/>
                <a:gd name="connsiteX12" fmla="*/ 989064 w 1175182"/>
                <a:gd name="connsiteY12" fmla="*/ 591312 h 2095685"/>
                <a:gd name="connsiteX13" fmla="*/ 1158514 w 1175182"/>
                <a:gd name="connsiteY13" fmla="*/ 0 h 2095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75182" h="2095685">
                  <a:moveTo>
                    <a:pt x="1175183" y="1950434"/>
                  </a:moveTo>
                  <a:cubicBezTo>
                    <a:pt x="1097554" y="1973485"/>
                    <a:pt x="775799" y="2063115"/>
                    <a:pt x="696075" y="2077307"/>
                  </a:cubicBezTo>
                  <a:cubicBezTo>
                    <a:pt x="581489" y="2097786"/>
                    <a:pt x="465094" y="2100167"/>
                    <a:pt x="349175" y="2089309"/>
                  </a:cubicBezTo>
                  <a:cubicBezTo>
                    <a:pt x="247638" y="2079784"/>
                    <a:pt x="142292" y="2061401"/>
                    <a:pt x="73997" y="1987582"/>
                  </a:cubicBezTo>
                  <a:cubicBezTo>
                    <a:pt x="31420" y="1941481"/>
                    <a:pt x="9513" y="1880616"/>
                    <a:pt x="2179" y="1818037"/>
                  </a:cubicBezTo>
                  <a:cubicBezTo>
                    <a:pt x="-2774" y="1775746"/>
                    <a:pt x="-12" y="1732693"/>
                    <a:pt x="18086" y="1694402"/>
                  </a:cubicBezTo>
                  <a:cubicBezTo>
                    <a:pt x="44755" y="1638110"/>
                    <a:pt x="99810" y="1600295"/>
                    <a:pt x="161627" y="1594676"/>
                  </a:cubicBezTo>
                  <a:cubicBezTo>
                    <a:pt x="240304" y="1587532"/>
                    <a:pt x="310312" y="1635633"/>
                    <a:pt x="384893" y="1664494"/>
                  </a:cubicBezTo>
                  <a:cubicBezTo>
                    <a:pt x="468904" y="1696974"/>
                    <a:pt x="561392" y="1708594"/>
                    <a:pt x="648069" y="1684401"/>
                  </a:cubicBezTo>
                  <a:cubicBezTo>
                    <a:pt x="723602" y="1663351"/>
                    <a:pt x="788563" y="1616488"/>
                    <a:pt x="831520" y="1550765"/>
                  </a:cubicBezTo>
                  <a:cubicBezTo>
                    <a:pt x="877050" y="1480947"/>
                    <a:pt x="893052" y="1397508"/>
                    <a:pt x="909245" y="1315402"/>
                  </a:cubicBezTo>
                  <a:cubicBezTo>
                    <a:pt x="938010" y="1170051"/>
                    <a:pt x="963156" y="1024128"/>
                    <a:pt x="975062" y="876586"/>
                  </a:cubicBezTo>
                  <a:cubicBezTo>
                    <a:pt x="982682" y="781717"/>
                    <a:pt x="981539" y="686276"/>
                    <a:pt x="989064" y="591312"/>
                  </a:cubicBezTo>
                  <a:cubicBezTo>
                    <a:pt x="998970" y="465296"/>
                    <a:pt x="981730" y="160211"/>
                    <a:pt x="1158514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1" name="Bottom Right">
            <a:extLst>
              <a:ext uri="{FF2B5EF4-FFF2-40B4-BE49-F238E27FC236}">
                <a16:creationId xmlns:a16="http://schemas.microsoft.com/office/drawing/2014/main" id="{A5761FD8-9CFD-4F5A-AB69-F179306BC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grpSp>
          <p:nvGrpSpPr>
            <p:cNvPr id="42" name="Graphic 157">
              <a:extLst>
                <a:ext uri="{FF2B5EF4-FFF2-40B4-BE49-F238E27FC236}">
                  <a16:creationId xmlns:a16="http://schemas.microsoft.com/office/drawing/2014/main" id="{853A7FDC-72AB-4F06-8A0A-EE5BE087D7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4F1A41BD-2192-490D-9C88-AB9D2429277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C2F4F134-CBCA-4B59-8D8A-AEF12063F72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6399BC90-16E2-4AAD-9BB1-6FECCA22B71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393E4470-E7B4-49CF-9EEF-4F40E31F363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E25ED4C5-C452-433A-9E42-979F52F8B86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40B2D17D-9313-4262-BB14-4030DE29154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33B17B98-027F-4155-A5F5-FED5D0F73CD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01EB1739-4A5E-4811-8CCC-6E261D2921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Τίτλος 1">
            <a:extLst>
              <a:ext uri="{FF2B5EF4-FFF2-40B4-BE49-F238E27FC236}">
                <a16:creationId xmlns:a16="http://schemas.microsoft.com/office/drawing/2014/main" id="{1971C39E-83B3-394F-2CF3-54F6E78F9E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00500" y="740211"/>
            <a:ext cx="7530685" cy="3163864"/>
          </a:xfrm>
        </p:spPr>
        <p:txBody>
          <a:bodyPr>
            <a:normAutofit/>
          </a:bodyPr>
          <a:lstStyle/>
          <a:p>
            <a:pPr algn="l"/>
            <a:r>
              <a:rPr lang="el-GR" sz="5400" dirty="0">
                <a:solidFill>
                  <a:srgbClr val="FFFFFF"/>
                </a:solidFill>
              </a:rPr>
              <a:t>ΚΑΙΡΟΣ, ΚΛΙΜΑ ΚΑΙ ΑΝΘΡΩΠΙΝΕΣ ΔΡΑΣΤΗΡΙΟΤΗΤΕΣ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3D958D4F-AA4C-D6FB-8334-D37A6A12EF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00193" y="4074515"/>
            <a:ext cx="7583133" cy="1279124"/>
          </a:xfrm>
        </p:spPr>
        <p:txBody>
          <a:bodyPr>
            <a:normAutofit/>
          </a:bodyPr>
          <a:lstStyle/>
          <a:p>
            <a:pPr algn="l"/>
            <a:r>
              <a:rPr lang="el-GR" sz="2200" dirty="0">
                <a:solidFill>
                  <a:srgbClr val="FFFFFF"/>
                </a:solidFill>
              </a:rPr>
              <a:t>Γιατί είναι σημαντικό οι άνθρωποι να γνωρίζουν τον καιρό της περιοχής τους;</a:t>
            </a:r>
          </a:p>
        </p:txBody>
      </p:sp>
      <p:grpSp>
        <p:nvGrpSpPr>
          <p:cNvPr id="52" name="Cross">
            <a:extLst>
              <a:ext uri="{FF2B5EF4-FFF2-40B4-BE49-F238E27FC236}">
                <a16:creationId xmlns:a16="http://schemas.microsoft.com/office/drawing/2014/main" id="{361195DA-BFB4-4917-BAFD-7D3D669EFA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937795" y="4013703"/>
            <a:ext cx="118872" cy="118872"/>
            <a:chOff x="1175347" y="3733800"/>
            <a:chExt cx="118872" cy="118872"/>
          </a:xfrm>
        </p:grpSpPr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ABA6C567-3C4A-4D67-9D01-9CC2623D40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34783" y="3733800"/>
              <a:ext cx="0" cy="118872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9180C785-A181-4425-9C06-6670254CBF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347" y="3793236"/>
              <a:ext cx="118872" cy="0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FE266EE4-0F81-6BF3-CDC5-BCC171AE0322}"/>
              </a:ext>
            </a:extLst>
          </p:cNvPr>
          <p:cNvSpPr txBox="1"/>
          <p:nvPr/>
        </p:nvSpPr>
        <p:spPr>
          <a:xfrm>
            <a:off x="632742" y="5960894"/>
            <a:ext cx="111039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ΠΗΓΗ:</a:t>
            </a:r>
            <a:r>
              <a:rPr lang="en-US" dirty="0">
                <a:hlinkClick r:id="rId3"/>
              </a:rPr>
              <a:t>https://users.sch.gr/raul2/autosch/joomla15/index.php/16-9-04/15-09-04/177-anthropines-drastiriotites-kai-klima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14357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 80">
            <a:extLst>
              <a:ext uri="{FF2B5EF4-FFF2-40B4-BE49-F238E27FC236}">
                <a16:creationId xmlns:a16="http://schemas.microsoft.com/office/drawing/2014/main" id="{247A131F-D5DE-41A5-B4CF-4F345319B4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83" name="Freeform: Shape 82">
            <a:extLst>
              <a:ext uri="{FF2B5EF4-FFF2-40B4-BE49-F238E27FC236}">
                <a16:creationId xmlns:a16="http://schemas.microsoft.com/office/drawing/2014/main" id="{3AF4666D-BD98-40A5-A75F-478B98201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692844" y="-3086"/>
            <a:ext cx="1326111" cy="59760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rPr>
              <a:t> </a:t>
            </a:r>
          </a:p>
        </p:txBody>
      </p:sp>
      <p:sp>
        <p:nvSpPr>
          <p:cNvPr id="85" name="Freeform: Shape 84">
            <a:extLst>
              <a:ext uri="{FF2B5EF4-FFF2-40B4-BE49-F238E27FC236}">
                <a16:creationId xmlns:a16="http://schemas.microsoft.com/office/drawing/2014/main" id="{68680585-71F9-4721-A998-4974171D2E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9256" y="6172200"/>
            <a:ext cx="1482102" cy="67936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rPr>
              <a:t> </a:t>
            </a:r>
          </a:p>
        </p:txBody>
      </p:sp>
      <p:sp>
        <p:nvSpPr>
          <p:cNvPr id="87" name="Freeform: Shape 86">
            <a:extLst>
              <a:ext uri="{FF2B5EF4-FFF2-40B4-BE49-F238E27FC236}">
                <a16:creationId xmlns:a16="http://schemas.microsoft.com/office/drawing/2014/main" id="{12BC95C2-2EEC-4F59-ABA8-660B0D059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7352" y="5197178"/>
            <a:ext cx="4211600" cy="1660822"/>
          </a:xfrm>
          <a:custGeom>
            <a:avLst/>
            <a:gdLst>
              <a:gd name="connsiteX0" fmla="*/ 4211600 w 4211600"/>
              <a:gd name="connsiteY0" fmla="*/ 0 h 1660822"/>
              <a:gd name="connsiteX1" fmla="*/ 4211600 w 4211600"/>
              <a:gd name="connsiteY1" fmla="*/ 58430 h 1660822"/>
              <a:gd name="connsiteX2" fmla="*/ 4136524 w 4211600"/>
              <a:gd name="connsiteY2" fmla="*/ 208808 h 1660822"/>
              <a:gd name="connsiteX3" fmla="*/ 3973354 w 4211600"/>
              <a:gd name="connsiteY3" fmla="*/ 437313 h 1660822"/>
              <a:gd name="connsiteX4" fmla="*/ 3884746 w 4211600"/>
              <a:gd name="connsiteY4" fmla="*/ 553613 h 1660822"/>
              <a:gd name="connsiteX5" fmla="*/ 3849435 w 4211600"/>
              <a:gd name="connsiteY5" fmla="*/ 603143 h 1660822"/>
              <a:gd name="connsiteX6" fmla="*/ 3661849 w 4211600"/>
              <a:gd name="connsiteY6" fmla="*/ 819075 h 1660822"/>
              <a:gd name="connsiteX7" fmla="*/ 3402589 w 4211600"/>
              <a:gd name="connsiteY7" fmla="*/ 952996 h 1660822"/>
              <a:gd name="connsiteX8" fmla="*/ 3130202 w 4211600"/>
              <a:gd name="connsiteY8" fmla="*/ 1023386 h 1660822"/>
              <a:gd name="connsiteX9" fmla="*/ 2914657 w 4211600"/>
              <a:gd name="connsiteY9" fmla="*/ 1068058 h 1660822"/>
              <a:gd name="connsiteX10" fmla="*/ 2582149 w 4211600"/>
              <a:gd name="connsiteY10" fmla="*/ 1138924 h 1660822"/>
              <a:gd name="connsiteX11" fmla="*/ 2483958 w 4211600"/>
              <a:gd name="connsiteY11" fmla="*/ 1162356 h 1660822"/>
              <a:gd name="connsiteX12" fmla="*/ 2123750 w 4211600"/>
              <a:gd name="connsiteY12" fmla="*/ 1238651 h 1660822"/>
              <a:gd name="connsiteX13" fmla="*/ 1761444 w 4211600"/>
              <a:gd name="connsiteY13" fmla="*/ 1273417 h 1660822"/>
              <a:gd name="connsiteX14" fmla="*/ 1608382 w 4211600"/>
              <a:gd name="connsiteY14" fmla="*/ 1284466 h 1660822"/>
              <a:gd name="connsiteX15" fmla="*/ 999942 w 4211600"/>
              <a:gd name="connsiteY15" fmla="*/ 1354284 h 1660822"/>
              <a:gd name="connsiteX16" fmla="*/ 484705 w 4211600"/>
              <a:gd name="connsiteY16" fmla="*/ 1450487 h 1660822"/>
              <a:gd name="connsiteX17" fmla="*/ 113310 w 4211600"/>
              <a:gd name="connsiteY17" fmla="*/ 1613700 h 1660822"/>
              <a:gd name="connsiteX18" fmla="*/ 39668 w 4211600"/>
              <a:gd name="connsiteY18" fmla="*/ 1660822 h 1660822"/>
              <a:gd name="connsiteX19" fmla="*/ 0 w 4211600"/>
              <a:gd name="connsiteY19" fmla="*/ 1660822 h 1660822"/>
              <a:gd name="connsiteX20" fmla="*/ 96701 w 4211600"/>
              <a:gd name="connsiteY20" fmla="*/ 1598934 h 1660822"/>
              <a:gd name="connsiteX21" fmla="*/ 474335 w 4211600"/>
              <a:gd name="connsiteY21" fmla="*/ 1433056 h 1660822"/>
              <a:gd name="connsiteX22" fmla="*/ 994299 w 4211600"/>
              <a:gd name="connsiteY22" fmla="*/ 1335806 h 1660822"/>
              <a:gd name="connsiteX23" fmla="*/ 1605231 w 4211600"/>
              <a:gd name="connsiteY23" fmla="*/ 1265702 h 1660822"/>
              <a:gd name="connsiteX24" fmla="*/ 1758819 w 4211600"/>
              <a:gd name="connsiteY24" fmla="*/ 1254558 h 1660822"/>
              <a:gd name="connsiteX25" fmla="*/ 2118106 w 4211600"/>
              <a:gd name="connsiteY25" fmla="*/ 1220077 h 1660822"/>
              <a:gd name="connsiteX26" fmla="*/ 2475557 w 4211600"/>
              <a:gd name="connsiteY26" fmla="*/ 1144353 h 1660822"/>
              <a:gd name="connsiteX27" fmla="*/ 2573878 w 4211600"/>
              <a:gd name="connsiteY27" fmla="*/ 1120827 h 1660822"/>
              <a:gd name="connsiteX28" fmla="*/ 2907437 w 4211600"/>
              <a:gd name="connsiteY28" fmla="*/ 1049675 h 1660822"/>
              <a:gd name="connsiteX29" fmla="*/ 3122589 w 4211600"/>
              <a:gd name="connsiteY29" fmla="*/ 1005098 h 1660822"/>
              <a:gd name="connsiteX30" fmla="*/ 3391169 w 4211600"/>
              <a:gd name="connsiteY30" fmla="*/ 935756 h 1660822"/>
              <a:gd name="connsiteX31" fmla="*/ 3642290 w 4211600"/>
              <a:gd name="connsiteY31" fmla="*/ 806216 h 1660822"/>
              <a:gd name="connsiteX32" fmla="*/ 3825937 w 4211600"/>
              <a:gd name="connsiteY32" fmla="*/ 594475 h 1660822"/>
              <a:gd name="connsiteX33" fmla="*/ 3861381 w 4211600"/>
              <a:gd name="connsiteY33" fmla="*/ 544755 h 1660822"/>
              <a:gd name="connsiteX34" fmla="*/ 3950381 w 4211600"/>
              <a:gd name="connsiteY34" fmla="*/ 427978 h 1660822"/>
              <a:gd name="connsiteX35" fmla="*/ 4112370 w 4211600"/>
              <a:gd name="connsiteY35" fmla="*/ 201378 h 1660822"/>
              <a:gd name="connsiteX36" fmla="*/ 4195989 w 4211600"/>
              <a:gd name="connsiteY36" fmla="*/ 33834 h 1660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211600" h="1660822">
                <a:moveTo>
                  <a:pt x="4211600" y="0"/>
                </a:moveTo>
                <a:lnTo>
                  <a:pt x="4211600" y="58430"/>
                </a:lnTo>
                <a:lnTo>
                  <a:pt x="4136524" y="208808"/>
                </a:lnTo>
                <a:cubicBezTo>
                  <a:pt x="4089791" y="287770"/>
                  <a:pt x="4030588" y="363780"/>
                  <a:pt x="3973354" y="437313"/>
                </a:cubicBezTo>
                <a:cubicBezTo>
                  <a:pt x="3943819" y="475222"/>
                  <a:pt x="3913231" y="514465"/>
                  <a:pt x="3884746" y="553613"/>
                </a:cubicBezTo>
                <a:cubicBezTo>
                  <a:pt x="3872801" y="569996"/>
                  <a:pt x="3861119" y="586569"/>
                  <a:pt x="3849435" y="603143"/>
                </a:cubicBezTo>
                <a:cubicBezTo>
                  <a:pt x="3796665" y="678009"/>
                  <a:pt x="3742187" y="755352"/>
                  <a:pt x="3661849" y="819075"/>
                </a:cubicBezTo>
                <a:cubicBezTo>
                  <a:pt x="3596214" y="871176"/>
                  <a:pt x="3509050" y="916230"/>
                  <a:pt x="3402589" y="952996"/>
                </a:cubicBezTo>
                <a:cubicBezTo>
                  <a:pt x="3312406" y="984048"/>
                  <a:pt x="3215660" y="1005003"/>
                  <a:pt x="3130202" y="1023386"/>
                </a:cubicBezTo>
                <a:cubicBezTo>
                  <a:pt x="3058529" y="1038816"/>
                  <a:pt x="2985412" y="1053675"/>
                  <a:pt x="2914657" y="1068058"/>
                </a:cubicBezTo>
                <a:cubicBezTo>
                  <a:pt x="2805176" y="1090251"/>
                  <a:pt x="2692021" y="1113207"/>
                  <a:pt x="2582149" y="1138924"/>
                </a:cubicBezTo>
                <a:cubicBezTo>
                  <a:pt x="2549330" y="1146639"/>
                  <a:pt x="2516644" y="1154450"/>
                  <a:pt x="2483958" y="1162356"/>
                </a:cubicBezTo>
                <a:cubicBezTo>
                  <a:pt x="2367257" y="1190550"/>
                  <a:pt x="2246621" y="1219601"/>
                  <a:pt x="2123750" y="1238651"/>
                </a:cubicBezTo>
                <a:cubicBezTo>
                  <a:pt x="2004294" y="1257129"/>
                  <a:pt x="1880769" y="1265416"/>
                  <a:pt x="1761444" y="1273417"/>
                </a:cubicBezTo>
                <a:cubicBezTo>
                  <a:pt x="1711167" y="1276751"/>
                  <a:pt x="1659184" y="1280275"/>
                  <a:pt x="1608382" y="1284466"/>
                </a:cubicBezTo>
                <a:cubicBezTo>
                  <a:pt x="1408589" y="1300944"/>
                  <a:pt x="1214570" y="1325805"/>
                  <a:pt x="999942" y="1354284"/>
                </a:cubicBezTo>
                <a:cubicBezTo>
                  <a:pt x="826403" y="1377240"/>
                  <a:pt x="647744" y="1400957"/>
                  <a:pt x="484705" y="1450487"/>
                </a:cubicBezTo>
                <a:cubicBezTo>
                  <a:pt x="355831" y="1489635"/>
                  <a:pt x="231387" y="1544374"/>
                  <a:pt x="113310" y="1613700"/>
                </a:cubicBezTo>
                <a:lnTo>
                  <a:pt x="39668" y="1660822"/>
                </a:lnTo>
                <a:lnTo>
                  <a:pt x="0" y="1660822"/>
                </a:lnTo>
                <a:lnTo>
                  <a:pt x="96701" y="1598934"/>
                </a:lnTo>
                <a:cubicBezTo>
                  <a:pt x="216635" y="1528533"/>
                  <a:pt x="343196" y="1472919"/>
                  <a:pt x="474335" y="1433056"/>
                </a:cubicBezTo>
                <a:cubicBezTo>
                  <a:pt x="639999" y="1382669"/>
                  <a:pt x="820102" y="1358856"/>
                  <a:pt x="994299" y="1335806"/>
                </a:cubicBezTo>
                <a:cubicBezTo>
                  <a:pt x="1210239" y="1307231"/>
                  <a:pt x="1404650" y="1282275"/>
                  <a:pt x="1605231" y="1265702"/>
                </a:cubicBezTo>
                <a:cubicBezTo>
                  <a:pt x="1656428" y="1261511"/>
                  <a:pt x="1708411" y="1257987"/>
                  <a:pt x="1758819" y="1254558"/>
                </a:cubicBezTo>
                <a:cubicBezTo>
                  <a:pt x="1877487" y="1246557"/>
                  <a:pt x="2000094" y="1238365"/>
                  <a:pt x="2118106" y="1220077"/>
                </a:cubicBezTo>
                <a:cubicBezTo>
                  <a:pt x="2239531" y="1201313"/>
                  <a:pt x="2359513" y="1172357"/>
                  <a:pt x="2475557" y="1144353"/>
                </a:cubicBezTo>
                <a:cubicBezTo>
                  <a:pt x="2508243" y="1136448"/>
                  <a:pt x="2541060" y="1128542"/>
                  <a:pt x="2573878" y="1120827"/>
                </a:cubicBezTo>
                <a:cubicBezTo>
                  <a:pt x="2684276" y="1094919"/>
                  <a:pt x="2797694" y="1071963"/>
                  <a:pt x="2907437" y="1049675"/>
                </a:cubicBezTo>
                <a:cubicBezTo>
                  <a:pt x="2978061" y="1035387"/>
                  <a:pt x="3051178" y="1020528"/>
                  <a:pt x="3122589" y="1005098"/>
                </a:cubicBezTo>
                <a:cubicBezTo>
                  <a:pt x="3206997" y="986810"/>
                  <a:pt x="3302823" y="966141"/>
                  <a:pt x="3391169" y="935756"/>
                </a:cubicBezTo>
                <a:cubicBezTo>
                  <a:pt x="3494479" y="900132"/>
                  <a:pt x="3578886" y="856508"/>
                  <a:pt x="3642290" y="806216"/>
                </a:cubicBezTo>
                <a:cubicBezTo>
                  <a:pt x="3720133" y="744303"/>
                  <a:pt x="3773953" y="668103"/>
                  <a:pt x="3825937" y="594475"/>
                </a:cubicBezTo>
                <a:cubicBezTo>
                  <a:pt x="3837621" y="577902"/>
                  <a:pt x="3849435" y="561233"/>
                  <a:pt x="3861381" y="544755"/>
                </a:cubicBezTo>
                <a:cubicBezTo>
                  <a:pt x="3889997" y="505416"/>
                  <a:pt x="3920715" y="465983"/>
                  <a:pt x="3950381" y="427978"/>
                </a:cubicBezTo>
                <a:cubicBezTo>
                  <a:pt x="4007353" y="354921"/>
                  <a:pt x="4066163" y="279388"/>
                  <a:pt x="4112370" y="201378"/>
                </a:cubicBezTo>
                <a:cubicBezTo>
                  <a:pt x="4144662" y="146800"/>
                  <a:pt x="4170785" y="89364"/>
                  <a:pt x="4195989" y="338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89" name="Graphic 141">
            <a:extLst>
              <a:ext uri="{FF2B5EF4-FFF2-40B4-BE49-F238E27FC236}">
                <a16:creationId xmlns:a16="http://schemas.microsoft.com/office/drawing/2014/main" id="{03E9870D-4BBA-43AF-8D44-BBADF020CF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15178"/>
            <a:ext cx="2198951" cy="3331254"/>
            <a:chOff x="4473129" y="923925"/>
            <a:chExt cx="3308947" cy="5012817"/>
          </a:xfrm>
          <a:noFill/>
        </p:grpSpPr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34BC5055-C77D-43CD-BB1D-A77B6779CD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988" y="924020"/>
              <a:ext cx="3296088" cy="5012722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DB12D0B8-9385-489A-85AE-3D14AD0BA2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977477" cy="462714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D158A14A-147E-4130-A5E2-38FD84B181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4561" y="923925"/>
              <a:ext cx="2356712" cy="4118991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75B8B1EB-5E2B-472C-AE60-2EC5961F16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059193" cy="3980116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B4F5BD77-58D7-4B61-A666-1B4139A63A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131" y="1719357"/>
              <a:ext cx="743796" cy="2867501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F5CBEC6B-EDB6-40B8-8771-E5AF41B8D6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1912731"/>
              <a:ext cx="597294" cy="2543540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91BD0EE8-AA47-4044-9251-9F5A4B8201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1417" y="2227197"/>
              <a:ext cx="389425" cy="2011236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98" name="Graphic 157">
            <a:extLst>
              <a:ext uri="{FF2B5EF4-FFF2-40B4-BE49-F238E27FC236}">
                <a16:creationId xmlns:a16="http://schemas.microsoft.com/office/drawing/2014/main" id="{C3279E8D-2BAA-4CB1-834B-09FADD54DE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610600" y="3276600"/>
            <a:ext cx="3529260" cy="3581398"/>
            <a:chOff x="4114800" y="1423987"/>
            <a:chExt cx="3961542" cy="4007547"/>
          </a:xfrm>
          <a:noFill/>
        </p:grpSpPr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3456F18E-4F61-486D-9CD6-65B30372C5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114800" y="1423987"/>
              <a:ext cx="3946874" cy="3989641"/>
            </a:xfrm>
            <a:custGeom>
              <a:avLst/>
              <a:gdLst>
                <a:gd name="connsiteX0" fmla="*/ 0 w 3946874"/>
                <a:gd name="connsiteY0" fmla="*/ 3989641 h 3989641"/>
                <a:gd name="connsiteX1" fmla="*/ 79439 w 3946874"/>
                <a:gd name="connsiteY1" fmla="*/ 3891153 h 3989641"/>
                <a:gd name="connsiteX2" fmla="*/ 297371 w 3946874"/>
                <a:gd name="connsiteY2" fmla="*/ 3626930 h 3989641"/>
                <a:gd name="connsiteX3" fmla="*/ 454343 w 3946874"/>
                <a:gd name="connsiteY3" fmla="*/ 3440335 h 3989641"/>
                <a:gd name="connsiteX4" fmla="*/ 622363 w 3946874"/>
                <a:gd name="connsiteY4" fmla="*/ 3290697 h 3989641"/>
                <a:gd name="connsiteX5" fmla="*/ 927068 w 3946874"/>
                <a:gd name="connsiteY5" fmla="*/ 3087434 h 3989641"/>
                <a:gd name="connsiteX6" fmla="*/ 1176338 w 3946874"/>
                <a:gd name="connsiteY6" fmla="*/ 2915603 h 3989641"/>
                <a:gd name="connsiteX7" fmla="*/ 1394270 w 3946874"/>
                <a:gd name="connsiteY7" fmla="*/ 2780729 h 3989641"/>
                <a:gd name="connsiteX8" fmla="*/ 1601057 w 3946874"/>
                <a:gd name="connsiteY8" fmla="*/ 2723483 h 3989641"/>
                <a:gd name="connsiteX9" fmla="*/ 1756220 w 3946874"/>
                <a:gd name="connsiteY9" fmla="*/ 2743772 h 3989641"/>
                <a:gd name="connsiteX10" fmla="*/ 1889189 w 3946874"/>
                <a:gd name="connsiteY10" fmla="*/ 2765965 h 3989641"/>
                <a:gd name="connsiteX11" fmla="*/ 2007394 w 3946874"/>
                <a:gd name="connsiteY11" fmla="*/ 2765965 h 3989641"/>
                <a:gd name="connsiteX12" fmla="*/ 2184654 w 3946874"/>
                <a:gd name="connsiteY12" fmla="*/ 2671763 h 3989641"/>
                <a:gd name="connsiteX13" fmla="*/ 2372773 w 3946874"/>
                <a:gd name="connsiteY13" fmla="*/ 2538984 h 3989641"/>
                <a:gd name="connsiteX14" fmla="*/ 2439543 w 3946874"/>
                <a:gd name="connsiteY14" fmla="*/ 2510504 h 3989641"/>
                <a:gd name="connsiteX15" fmla="*/ 2650617 w 3946874"/>
                <a:gd name="connsiteY15" fmla="*/ 2434781 h 3989641"/>
                <a:gd name="connsiteX16" fmla="*/ 2785110 w 3946874"/>
                <a:gd name="connsiteY16" fmla="*/ 2383060 h 3989641"/>
                <a:gd name="connsiteX17" fmla="*/ 2897315 w 3946874"/>
                <a:gd name="connsiteY17" fmla="*/ 2318861 h 3989641"/>
                <a:gd name="connsiteX18" fmla="*/ 2997994 w 3946874"/>
                <a:gd name="connsiteY18" fmla="*/ 2226183 h 3989641"/>
                <a:gd name="connsiteX19" fmla="*/ 3061240 w 3946874"/>
                <a:gd name="connsiteY19" fmla="*/ 2141506 h 3989641"/>
                <a:gd name="connsiteX20" fmla="*/ 3152108 w 3946874"/>
                <a:gd name="connsiteY20" fmla="*/ 2005203 h 3989641"/>
                <a:gd name="connsiteX21" fmla="*/ 3274124 w 3946874"/>
                <a:gd name="connsiteY21" fmla="*/ 1871567 h 3989641"/>
                <a:gd name="connsiteX22" fmla="*/ 3388138 w 3946874"/>
                <a:gd name="connsiteY22" fmla="*/ 1770888 h 3989641"/>
                <a:gd name="connsiteX23" fmla="*/ 3466529 w 3946874"/>
                <a:gd name="connsiteY23" fmla="*/ 1679162 h 3989641"/>
                <a:gd name="connsiteX24" fmla="*/ 3538633 w 3946874"/>
                <a:gd name="connsiteY24" fmla="*/ 1551718 h 3989641"/>
                <a:gd name="connsiteX25" fmla="*/ 3588544 w 3946874"/>
                <a:gd name="connsiteY25" fmla="*/ 1376172 h 3989641"/>
                <a:gd name="connsiteX26" fmla="*/ 3597402 w 3946874"/>
                <a:gd name="connsiteY26" fmla="*/ 1293305 h 3989641"/>
                <a:gd name="connsiteX27" fmla="*/ 3721227 w 3946874"/>
                <a:gd name="connsiteY27" fmla="*/ 880491 h 3989641"/>
                <a:gd name="connsiteX28" fmla="*/ 3761137 w 3946874"/>
                <a:gd name="connsiteY28" fmla="*/ 463677 h 3989641"/>
                <a:gd name="connsiteX29" fmla="*/ 3946874 w 3946874"/>
                <a:gd name="connsiteY29" fmla="*/ 0 h 3989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946874" h="3989641">
                  <a:moveTo>
                    <a:pt x="0" y="3989641"/>
                  </a:moveTo>
                  <a:cubicBezTo>
                    <a:pt x="19050" y="3957257"/>
                    <a:pt x="50959" y="3916013"/>
                    <a:pt x="79439" y="3891153"/>
                  </a:cubicBezTo>
                  <a:cubicBezTo>
                    <a:pt x="165544" y="3815906"/>
                    <a:pt x="227933" y="3717989"/>
                    <a:pt x="297371" y="3626930"/>
                  </a:cubicBezTo>
                  <a:cubicBezTo>
                    <a:pt x="346615" y="3562255"/>
                    <a:pt x="398050" y="3499009"/>
                    <a:pt x="454343" y="3440335"/>
                  </a:cubicBezTo>
                  <a:cubicBezTo>
                    <a:pt x="506349" y="3386042"/>
                    <a:pt x="562642" y="3336227"/>
                    <a:pt x="622363" y="3290697"/>
                  </a:cubicBezTo>
                  <a:cubicBezTo>
                    <a:pt x="719519" y="3216688"/>
                    <a:pt x="824960" y="3154585"/>
                    <a:pt x="927068" y="3087434"/>
                  </a:cubicBezTo>
                  <a:cubicBezTo>
                    <a:pt x="1011365" y="3031998"/>
                    <a:pt x="1093565" y="2973324"/>
                    <a:pt x="1176338" y="2915603"/>
                  </a:cubicBezTo>
                  <a:cubicBezTo>
                    <a:pt x="1246537" y="2866644"/>
                    <a:pt x="1317308" y="2818066"/>
                    <a:pt x="1394270" y="2780729"/>
                  </a:cubicBezTo>
                  <a:cubicBezTo>
                    <a:pt x="1459421" y="2749106"/>
                    <a:pt x="1528763" y="2724436"/>
                    <a:pt x="1601057" y="2723483"/>
                  </a:cubicBezTo>
                  <a:cubicBezTo>
                    <a:pt x="1653350" y="2722721"/>
                    <a:pt x="1704785" y="2733485"/>
                    <a:pt x="1756220" y="2743772"/>
                  </a:cubicBezTo>
                  <a:cubicBezTo>
                    <a:pt x="1800320" y="2752630"/>
                    <a:pt x="1844612" y="2760250"/>
                    <a:pt x="1889189" y="2765965"/>
                  </a:cubicBezTo>
                  <a:cubicBezTo>
                    <a:pt x="1928622" y="2771013"/>
                    <a:pt x="1968437" y="2773299"/>
                    <a:pt x="2007394" y="2765965"/>
                  </a:cubicBezTo>
                  <a:cubicBezTo>
                    <a:pt x="2073878" y="2753487"/>
                    <a:pt x="2130647" y="2712911"/>
                    <a:pt x="2184654" y="2671763"/>
                  </a:cubicBezTo>
                  <a:cubicBezTo>
                    <a:pt x="2245900" y="2625090"/>
                    <a:pt x="2304002" y="2573465"/>
                    <a:pt x="2372773" y="2538984"/>
                  </a:cubicBezTo>
                  <a:cubicBezTo>
                    <a:pt x="2394395" y="2528126"/>
                    <a:pt x="2416874" y="2518982"/>
                    <a:pt x="2439543" y="2510504"/>
                  </a:cubicBezTo>
                  <a:cubicBezTo>
                    <a:pt x="2509552" y="2484215"/>
                    <a:pt x="2580037" y="2459450"/>
                    <a:pt x="2650617" y="2434781"/>
                  </a:cubicBezTo>
                  <a:cubicBezTo>
                    <a:pt x="2695956" y="2418874"/>
                    <a:pt x="2741295" y="2402872"/>
                    <a:pt x="2785110" y="2383060"/>
                  </a:cubicBezTo>
                  <a:cubicBezTo>
                    <a:pt x="2824448" y="2365248"/>
                    <a:pt x="2862358" y="2344198"/>
                    <a:pt x="2897315" y="2318861"/>
                  </a:cubicBezTo>
                  <a:cubicBezTo>
                    <a:pt x="2934367" y="2292096"/>
                    <a:pt x="2968085" y="2260854"/>
                    <a:pt x="2997994" y="2226183"/>
                  </a:cubicBezTo>
                  <a:cubicBezTo>
                    <a:pt x="3020949" y="2199513"/>
                    <a:pt x="3041714" y="2170938"/>
                    <a:pt x="3061240" y="2141506"/>
                  </a:cubicBezTo>
                  <a:cubicBezTo>
                    <a:pt x="3091529" y="2095976"/>
                    <a:pt x="3119533" y="2049018"/>
                    <a:pt x="3152108" y="2005203"/>
                  </a:cubicBezTo>
                  <a:cubicBezTo>
                    <a:pt x="3188113" y="1956626"/>
                    <a:pt x="3229261" y="1912144"/>
                    <a:pt x="3274124" y="1871567"/>
                  </a:cubicBezTo>
                  <a:cubicBezTo>
                    <a:pt x="3311747" y="1837563"/>
                    <a:pt x="3351848" y="1806321"/>
                    <a:pt x="3388138" y="1770888"/>
                  </a:cubicBezTo>
                  <a:cubicBezTo>
                    <a:pt x="3416999" y="1742694"/>
                    <a:pt x="3443002" y="1711833"/>
                    <a:pt x="3466529" y="1679162"/>
                  </a:cubicBezTo>
                  <a:cubicBezTo>
                    <a:pt x="3495008" y="1639348"/>
                    <a:pt x="3519392" y="1596771"/>
                    <a:pt x="3538633" y="1551718"/>
                  </a:cubicBezTo>
                  <a:cubicBezTo>
                    <a:pt x="3562731" y="1495616"/>
                    <a:pt x="3578924" y="1436465"/>
                    <a:pt x="3588544" y="1376172"/>
                  </a:cubicBezTo>
                  <a:cubicBezTo>
                    <a:pt x="3592925" y="1348740"/>
                    <a:pt x="3595688" y="1321022"/>
                    <a:pt x="3597402" y="1293305"/>
                  </a:cubicBezTo>
                  <a:cubicBezTo>
                    <a:pt x="3605974" y="1155859"/>
                    <a:pt x="3717703" y="1018127"/>
                    <a:pt x="3721227" y="880491"/>
                  </a:cubicBezTo>
                  <a:cubicBezTo>
                    <a:pt x="3724751" y="740855"/>
                    <a:pt x="3743135" y="602171"/>
                    <a:pt x="3761137" y="463677"/>
                  </a:cubicBezTo>
                  <a:cubicBezTo>
                    <a:pt x="3776186" y="347758"/>
                    <a:pt x="3934968" y="116205"/>
                    <a:pt x="3946874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318DDF45-08F0-46B6-A0B7-133735C94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95978" y="2441733"/>
              <a:ext cx="3665410" cy="2985611"/>
            </a:xfrm>
            <a:custGeom>
              <a:avLst/>
              <a:gdLst>
                <a:gd name="connsiteX0" fmla="*/ 0 w 3665410"/>
                <a:gd name="connsiteY0" fmla="*/ 2985611 h 2985611"/>
                <a:gd name="connsiteX1" fmla="*/ 166211 w 3665410"/>
                <a:gd name="connsiteY1" fmla="*/ 2699766 h 2985611"/>
                <a:gd name="connsiteX2" fmla="*/ 397002 w 3665410"/>
                <a:gd name="connsiteY2" fmla="*/ 2414969 h 2985611"/>
                <a:gd name="connsiteX3" fmla="*/ 620173 w 3665410"/>
                <a:gd name="connsiteY3" fmla="*/ 2237899 h 2985611"/>
                <a:gd name="connsiteX4" fmla="*/ 823341 w 3665410"/>
                <a:gd name="connsiteY4" fmla="*/ 2085499 h 2985611"/>
                <a:gd name="connsiteX5" fmla="*/ 1089565 w 3665410"/>
                <a:gd name="connsiteY5" fmla="*/ 1911477 h 2985611"/>
                <a:gd name="connsiteX6" fmla="*/ 1145000 w 3665410"/>
                <a:gd name="connsiteY6" fmla="*/ 1886807 h 2985611"/>
                <a:gd name="connsiteX7" fmla="*/ 1375791 w 3665410"/>
                <a:gd name="connsiteY7" fmla="*/ 1842135 h 2985611"/>
                <a:gd name="connsiteX8" fmla="*/ 1486567 w 3665410"/>
                <a:gd name="connsiteY8" fmla="*/ 1857566 h 2985611"/>
                <a:gd name="connsiteX9" fmla="*/ 1568101 w 3665410"/>
                <a:gd name="connsiteY9" fmla="*/ 1871377 h 2985611"/>
                <a:gd name="connsiteX10" fmla="*/ 1810607 w 3665410"/>
                <a:gd name="connsiteY10" fmla="*/ 1871377 h 2985611"/>
                <a:gd name="connsiteX11" fmla="*/ 1997964 w 3665410"/>
                <a:gd name="connsiteY11" fmla="*/ 1790605 h 2985611"/>
                <a:gd name="connsiteX12" fmla="*/ 2109883 w 3665410"/>
                <a:gd name="connsiteY12" fmla="*/ 1702784 h 2985611"/>
                <a:gd name="connsiteX13" fmla="*/ 2321433 w 3665410"/>
                <a:gd name="connsiteY13" fmla="*/ 1552384 h 2985611"/>
                <a:gd name="connsiteX14" fmla="*/ 2558891 w 3665410"/>
                <a:gd name="connsiteY14" fmla="*/ 1453420 h 2985611"/>
                <a:gd name="connsiteX15" fmla="*/ 2709767 w 3665410"/>
                <a:gd name="connsiteY15" fmla="*/ 1377887 h 2985611"/>
                <a:gd name="connsiteX16" fmla="*/ 2885408 w 3665410"/>
                <a:gd name="connsiteY16" fmla="*/ 1237393 h 2985611"/>
                <a:gd name="connsiteX17" fmla="*/ 3017711 w 3665410"/>
                <a:gd name="connsiteY17" fmla="*/ 1072229 h 2985611"/>
                <a:gd name="connsiteX18" fmla="*/ 3150680 w 3665410"/>
                <a:gd name="connsiteY18" fmla="*/ 921830 h 2985611"/>
                <a:gd name="connsiteX19" fmla="*/ 3255169 w 3665410"/>
                <a:gd name="connsiteY19" fmla="*/ 801815 h 2985611"/>
                <a:gd name="connsiteX20" fmla="*/ 3339275 w 3665410"/>
                <a:gd name="connsiteY20" fmla="*/ 694182 h 2985611"/>
                <a:gd name="connsiteX21" fmla="*/ 3409188 w 3665410"/>
                <a:gd name="connsiteY21" fmla="*/ 546926 h 2985611"/>
                <a:gd name="connsiteX22" fmla="*/ 3464243 w 3665410"/>
                <a:gd name="connsiteY22" fmla="*/ 347663 h 2985611"/>
                <a:gd name="connsiteX23" fmla="*/ 3665411 w 3665410"/>
                <a:gd name="connsiteY23" fmla="*/ 0 h 298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665410" h="2985611">
                  <a:moveTo>
                    <a:pt x="0" y="2985611"/>
                  </a:moveTo>
                  <a:cubicBezTo>
                    <a:pt x="0" y="2985611"/>
                    <a:pt x="86773" y="2802827"/>
                    <a:pt x="166211" y="2699766"/>
                  </a:cubicBezTo>
                  <a:cubicBezTo>
                    <a:pt x="240983" y="2602706"/>
                    <a:pt x="309182" y="2500122"/>
                    <a:pt x="397002" y="2414969"/>
                  </a:cubicBezTo>
                  <a:cubicBezTo>
                    <a:pt x="465296" y="2348865"/>
                    <a:pt x="543592" y="2294477"/>
                    <a:pt x="620173" y="2237899"/>
                  </a:cubicBezTo>
                  <a:cubicBezTo>
                    <a:pt x="688277" y="2187607"/>
                    <a:pt x="755333" y="2135886"/>
                    <a:pt x="823341" y="2085499"/>
                  </a:cubicBezTo>
                  <a:cubicBezTo>
                    <a:pt x="908685" y="2022253"/>
                    <a:pt x="994791" y="1959197"/>
                    <a:pt x="1089565" y="1911477"/>
                  </a:cubicBezTo>
                  <a:cubicBezTo>
                    <a:pt x="1107662" y="1902428"/>
                    <a:pt x="1126141" y="1894141"/>
                    <a:pt x="1145000" y="1886807"/>
                  </a:cubicBezTo>
                  <a:cubicBezTo>
                    <a:pt x="1218819" y="1858232"/>
                    <a:pt x="1296924" y="1838611"/>
                    <a:pt x="1375791" y="1842135"/>
                  </a:cubicBezTo>
                  <a:cubicBezTo>
                    <a:pt x="1413129" y="1843754"/>
                    <a:pt x="1449896" y="1850422"/>
                    <a:pt x="1486567" y="1857566"/>
                  </a:cubicBezTo>
                  <a:cubicBezTo>
                    <a:pt x="1513618" y="1862804"/>
                    <a:pt x="1540859" y="1867376"/>
                    <a:pt x="1568101" y="1871377"/>
                  </a:cubicBezTo>
                  <a:cubicBezTo>
                    <a:pt x="1648778" y="1883188"/>
                    <a:pt x="1730978" y="1887665"/>
                    <a:pt x="1810607" y="1871377"/>
                  </a:cubicBezTo>
                  <a:cubicBezTo>
                    <a:pt x="1877854" y="1857661"/>
                    <a:pt x="1941100" y="1829086"/>
                    <a:pt x="1997964" y="1790605"/>
                  </a:cubicBezTo>
                  <a:cubicBezTo>
                    <a:pt x="2037302" y="1764030"/>
                    <a:pt x="2073497" y="1733264"/>
                    <a:pt x="2109883" y="1702784"/>
                  </a:cubicBezTo>
                  <a:cubicBezTo>
                    <a:pt x="2176367" y="1647063"/>
                    <a:pt x="2244852" y="1593151"/>
                    <a:pt x="2321433" y="1552384"/>
                  </a:cubicBezTo>
                  <a:cubicBezTo>
                    <a:pt x="2397157" y="1512094"/>
                    <a:pt x="2479548" y="1486281"/>
                    <a:pt x="2558891" y="1453420"/>
                  </a:cubicBezTo>
                  <a:cubicBezTo>
                    <a:pt x="2610898" y="1431798"/>
                    <a:pt x="2661571" y="1407033"/>
                    <a:pt x="2709767" y="1377887"/>
                  </a:cubicBezTo>
                  <a:cubicBezTo>
                    <a:pt x="2774252" y="1338929"/>
                    <a:pt x="2834069" y="1292447"/>
                    <a:pt x="2885408" y="1237393"/>
                  </a:cubicBezTo>
                  <a:cubicBezTo>
                    <a:pt x="2933605" y="1185767"/>
                    <a:pt x="2973324" y="1127093"/>
                    <a:pt x="3017711" y="1072229"/>
                  </a:cubicBezTo>
                  <a:cubicBezTo>
                    <a:pt x="3059811" y="1020223"/>
                    <a:pt x="3105912" y="971645"/>
                    <a:pt x="3150680" y="921830"/>
                  </a:cubicBezTo>
                  <a:cubicBezTo>
                    <a:pt x="3186113" y="882396"/>
                    <a:pt x="3220593" y="842010"/>
                    <a:pt x="3255169" y="801815"/>
                  </a:cubicBezTo>
                  <a:cubicBezTo>
                    <a:pt x="3284887" y="767239"/>
                    <a:pt x="3314605" y="732473"/>
                    <a:pt x="3339275" y="694182"/>
                  </a:cubicBezTo>
                  <a:cubicBezTo>
                    <a:pt x="3368707" y="648367"/>
                    <a:pt x="3390138" y="597980"/>
                    <a:pt x="3409188" y="546926"/>
                  </a:cubicBezTo>
                  <a:cubicBezTo>
                    <a:pt x="3433382" y="482156"/>
                    <a:pt x="3453384" y="415861"/>
                    <a:pt x="3464243" y="347663"/>
                  </a:cubicBezTo>
                  <a:cubicBezTo>
                    <a:pt x="3476244" y="272224"/>
                    <a:pt x="3661696" y="76295"/>
                    <a:pt x="366541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B9D0CC0F-710D-43F4-BC86-7637674201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90402" y="5229700"/>
              <a:ext cx="285940" cy="199072"/>
            </a:xfrm>
            <a:custGeom>
              <a:avLst/>
              <a:gdLst>
                <a:gd name="connsiteX0" fmla="*/ 0 w 285940"/>
                <a:gd name="connsiteY0" fmla="*/ 199073 h 199072"/>
                <a:gd name="connsiteX1" fmla="*/ 285940 w 285940"/>
                <a:gd name="connsiteY1" fmla="*/ 0 h 199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940" h="199072">
                  <a:moveTo>
                    <a:pt x="0" y="199073"/>
                  </a:moveTo>
                  <a:cubicBezTo>
                    <a:pt x="0" y="199073"/>
                    <a:pt x="242125" y="39243"/>
                    <a:pt x="28594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6FB36AB6-CB81-495A-8A33-C0BCE67D6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393114" y="5049773"/>
              <a:ext cx="655796" cy="381190"/>
            </a:xfrm>
            <a:custGeom>
              <a:avLst/>
              <a:gdLst>
                <a:gd name="connsiteX0" fmla="*/ 0 w 655796"/>
                <a:gd name="connsiteY0" fmla="*/ 381190 h 381190"/>
                <a:gd name="connsiteX1" fmla="*/ 655796 w 655796"/>
                <a:gd name="connsiteY1" fmla="*/ 0 h 381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5796" h="381190">
                  <a:moveTo>
                    <a:pt x="0" y="381190"/>
                  </a:moveTo>
                  <a:cubicBezTo>
                    <a:pt x="0" y="381190"/>
                    <a:pt x="461105" y="172117"/>
                    <a:pt x="65579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1993F7E6-ABF6-482D-BEA5-B4E607DDB4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154072" y="3867816"/>
              <a:ext cx="2907315" cy="1544764"/>
            </a:xfrm>
            <a:custGeom>
              <a:avLst/>
              <a:gdLst>
                <a:gd name="connsiteX0" fmla="*/ 0 w 2907315"/>
                <a:gd name="connsiteY0" fmla="*/ 1544764 h 1544764"/>
                <a:gd name="connsiteX1" fmla="*/ 201644 w 2907315"/>
                <a:gd name="connsiteY1" fmla="*/ 1352550 h 1544764"/>
                <a:gd name="connsiteX2" fmla="*/ 423196 w 2907315"/>
                <a:gd name="connsiteY2" fmla="*/ 1196054 h 1544764"/>
                <a:gd name="connsiteX3" fmla="*/ 782193 w 2907315"/>
                <a:gd name="connsiteY3" fmla="*/ 1099947 h 1544764"/>
                <a:gd name="connsiteX4" fmla="*/ 1052513 w 2907315"/>
                <a:gd name="connsiteY4" fmla="*/ 1042321 h 1544764"/>
                <a:gd name="connsiteX5" fmla="*/ 1311783 w 2907315"/>
                <a:gd name="connsiteY5" fmla="*/ 1056037 h 1544764"/>
                <a:gd name="connsiteX6" fmla="*/ 1484662 w 2907315"/>
                <a:gd name="connsiteY6" fmla="*/ 1083469 h 1544764"/>
                <a:gd name="connsiteX7" fmla="*/ 1788224 w 2907315"/>
                <a:gd name="connsiteY7" fmla="*/ 1023080 h 1544764"/>
                <a:gd name="connsiteX8" fmla="*/ 2269045 w 2907315"/>
                <a:gd name="connsiteY8" fmla="*/ 734758 h 1544764"/>
                <a:gd name="connsiteX9" fmla="*/ 2534984 w 2907315"/>
                <a:gd name="connsiteY9" fmla="*/ 572738 h 1544764"/>
                <a:gd name="connsiteX10" fmla="*/ 2907316 w 2907315"/>
                <a:gd name="connsiteY10" fmla="*/ 0 h 154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07315" h="1544764">
                  <a:moveTo>
                    <a:pt x="0" y="1544764"/>
                  </a:moveTo>
                  <a:cubicBezTo>
                    <a:pt x="0" y="1544764"/>
                    <a:pt x="98012" y="1443990"/>
                    <a:pt x="201644" y="1352550"/>
                  </a:cubicBezTo>
                  <a:cubicBezTo>
                    <a:pt x="271272" y="1291209"/>
                    <a:pt x="343662" y="1234249"/>
                    <a:pt x="423196" y="1196054"/>
                  </a:cubicBezTo>
                  <a:cubicBezTo>
                    <a:pt x="537591" y="1141095"/>
                    <a:pt x="661226" y="1127189"/>
                    <a:pt x="782193" y="1099947"/>
                  </a:cubicBezTo>
                  <a:cubicBezTo>
                    <a:pt x="872300" y="1079659"/>
                    <a:pt x="961358" y="1051370"/>
                    <a:pt x="1052513" y="1042321"/>
                  </a:cubicBezTo>
                  <a:cubicBezTo>
                    <a:pt x="1139000" y="1033653"/>
                    <a:pt x="1225868" y="1040321"/>
                    <a:pt x="1311783" y="1056037"/>
                  </a:cubicBezTo>
                  <a:cubicBezTo>
                    <a:pt x="1369314" y="1066609"/>
                    <a:pt x="1426559" y="1079373"/>
                    <a:pt x="1484662" y="1083469"/>
                  </a:cubicBezTo>
                  <a:cubicBezTo>
                    <a:pt x="1587913" y="1090803"/>
                    <a:pt x="1690402" y="1064800"/>
                    <a:pt x="1788224" y="1023080"/>
                  </a:cubicBezTo>
                  <a:cubicBezTo>
                    <a:pt x="1956721" y="951262"/>
                    <a:pt x="2106549" y="825722"/>
                    <a:pt x="2269045" y="734758"/>
                  </a:cubicBezTo>
                  <a:cubicBezTo>
                    <a:pt x="2359438" y="684181"/>
                    <a:pt x="2452497" y="640556"/>
                    <a:pt x="2534984" y="572738"/>
                  </a:cubicBezTo>
                  <a:cubicBezTo>
                    <a:pt x="2673001" y="459391"/>
                    <a:pt x="2847023" y="191453"/>
                    <a:pt x="290731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DCA0B097-C21A-40B4-95E4-2FFA9697F8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07946" y="3479100"/>
              <a:ext cx="3168300" cy="1952434"/>
            </a:xfrm>
            <a:custGeom>
              <a:avLst/>
              <a:gdLst>
                <a:gd name="connsiteX0" fmla="*/ 0 w 3168300"/>
                <a:gd name="connsiteY0" fmla="*/ 1952435 h 1952434"/>
                <a:gd name="connsiteX1" fmla="*/ 202121 w 3168300"/>
                <a:gd name="connsiteY1" fmla="*/ 1687068 h 1952434"/>
                <a:gd name="connsiteX2" fmla="*/ 545116 w 3168300"/>
                <a:gd name="connsiteY2" fmla="*/ 1450277 h 1952434"/>
                <a:gd name="connsiteX3" fmla="*/ 906780 w 3168300"/>
                <a:gd name="connsiteY3" fmla="*/ 1354455 h 1952434"/>
                <a:gd name="connsiteX4" fmla="*/ 1332262 w 3168300"/>
                <a:gd name="connsiteY4" fmla="*/ 1285304 h 1952434"/>
                <a:gd name="connsiteX5" fmla="*/ 1691259 w 3168300"/>
                <a:gd name="connsiteY5" fmla="*/ 1240060 h 1952434"/>
                <a:gd name="connsiteX6" fmla="*/ 2010346 w 3168300"/>
                <a:gd name="connsiteY6" fmla="*/ 1141667 h 1952434"/>
                <a:gd name="connsiteX7" fmla="*/ 2393252 w 3168300"/>
                <a:gd name="connsiteY7" fmla="*/ 1027271 h 1952434"/>
                <a:gd name="connsiteX8" fmla="*/ 2582037 w 3168300"/>
                <a:gd name="connsiteY8" fmla="*/ 958120 h 1952434"/>
                <a:gd name="connsiteX9" fmla="*/ 2760155 w 3168300"/>
                <a:gd name="connsiteY9" fmla="*/ 827723 h 1952434"/>
                <a:gd name="connsiteX10" fmla="*/ 2914364 w 3168300"/>
                <a:gd name="connsiteY10" fmla="*/ 567023 h 1952434"/>
                <a:gd name="connsiteX11" fmla="*/ 3168301 w 3168300"/>
                <a:gd name="connsiteY11" fmla="*/ 0 h 195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68300" h="1952434">
                  <a:moveTo>
                    <a:pt x="0" y="1952435"/>
                  </a:moveTo>
                  <a:cubicBezTo>
                    <a:pt x="0" y="1952435"/>
                    <a:pt x="91059" y="1796415"/>
                    <a:pt x="202121" y="1687068"/>
                  </a:cubicBezTo>
                  <a:cubicBezTo>
                    <a:pt x="301943" y="1588675"/>
                    <a:pt x="416528" y="1505617"/>
                    <a:pt x="545116" y="1450277"/>
                  </a:cubicBezTo>
                  <a:cubicBezTo>
                    <a:pt x="659987" y="1400747"/>
                    <a:pt x="783622" y="1377601"/>
                    <a:pt x="906780" y="1354455"/>
                  </a:cubicBezTo>
                  <a:cubicBezTo>
                    <a:pt x="1048036" y="1327976"/>
                    <a:pt x="1189482" y="1301972"/>
                    <a:pt x="1332262" y="1285304"/>
                  </a:cubicBezTo>
                  <a:cubicBezTo>
                    <a:pt x="1452182" y="1271302"/>
                    <a:pt x="1573340" y="1265873"/>
                    <a:pt x="1691259" y="1240060"/>
                  </a:cubicBezTo>
                  <a:cubicBezTo>
                    <a:pt x="1800035" y="1216247"/>
                    <a:pt x="1904619" y="1176718"/>
                    <a:pt x="2010346" y="1141667"/>
                  </a:cubicBezTo>
                  <a:cubicBezTo>
                    <a:pt x="2136743" y="1099661"/>
                    <a:pt x="2265902" y="1066229"/>
                    <a:pt x="2393252" y="1027271"/>
                  </a:cubicBezTo>
                  <a:cubicBezTo>
                    <a:pt x="2457450" y="1007650"/>
                    <a:pt x="2521744" y="987552"/>
                    <a:pt x="2582037" y="958120"/>
                  </a:cubicBezTo>
                  <a:cubicBezTo>
                    <a:pt x="2648807" y="925449"/>
                    <a:pt x="2710815" y="883349"/>
                    <a:pt x="2760155" y="827723"/>
                  </a:cubicBezTo>
                  <a:cubicBezTo>
                    <a:pt x="2827496" y="751904"/>
                    <a:pt x="2867978" y="657511"/>
                    <a:pt x="2914364" y="567023"/>
                  </a:cubicBezTo>
                  <a:cubicBezTo>
                    <a:pt x="2972753" y="453200"/>
                    <a:pt x="3119152" y="118015"/>
                    <a:pt x="316830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AB2AF0F5-7EAA-4BAB-8DE2-D84E124170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04778" y="2976752"/>
              <a:ext cx="3356800" cy="2452020"/>
            </a:xfrm>
            <a:custGeom>
              <a:avLst/>
              <a:gdLst>
                <a:gd name="connsiteX0" fmla="*/ 0 w 3356800"/>
                <a:gd name="connsiteY0" fmla="*/ 2452021 h 2452020"/>
                <a:gd name="connsiteX1" fmla="*/ 130874 w 3356800"/>
                <a:gd name="connsiteY1" fmla="*/ 2247710 h 2452020"/>
                <a:gd name="connsiteX2" fmla="*/ 437197 w 3356800"/>
                <a:gd name="connsiteY2" fmla="*/ 1941195 h 2452020"/>
                <a:gd name="connsiteX3" fmla="*/ 737140 w 3356800"/>
                <a:gd name="connsiteY3" fmla="*/ 1736884 h 2452020"/>
                <a:gd name="connsiteX4" fmla="*/ 1031843 w 3356800"/>
                <a:gd name="connsiteY4" fmla="*/ 1685068 h 2452020"/>
                <a:gd name="connsiteX5" fmla="*/ 1287304 w 3356800"/>
                <a:gd name="connsiteY5" fmla="*/ 1655826 h 2452020"/>
                <a:gd name="connsiteX6" fmla="*/ 1471994 w 3356800"/>
                <a:gd name="connsiteY6" fmla="*/ 1634300 h 2452020"/>
                <a:gd name="connsiteX7" fmla="*/ 1898237 w 3356800"/>
                <a:gd name="connsiteY7" fmla="*/ 1512665 h 2452020"/>
                <a:gd name="connsiteX8" fmla="*/ 2229136 w 3356800"/>
                <a:gd name="connsiteY8" fmla="*/ 1355598 h 2452020"/>
                <a:gd name="connsiteX9" fmla="*/ 2512314 w 3356800"/>
                <a:gd name="connsiteY9" fmla="*/ 1238631 h 2452020"/>
                <a:gd name="connsiteX10" fmla="*/ 2758535 w 3356800"/>
                <a:gd name="connsiteY10" fmla="*/ 1096994 h 2452020"/>
                <a:gd name="connsiteX11" fmla="*/ 2935510 w 3356800"/>
                <a:gd name="connsiteY11" fmla="*/ 919925 h 2452020"/>
                <a:gd name="connsiteX12" fmla="*/ 3081719 w 3356800"/>
                <a:gd name="connsiteY12" fmla="*/ 687419 h 2452020"/>
                <a:gd name="connsiteX13" fmla="*/ 3356800 w 3356800"/>
                <a:gd name="connsiteY13" fmla="*/ 0 h 245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56800" h="2452020">
                  <a:moveTo>
                    <a:pt x="0" y="2452021"/>
                  </a:moveTo>
                  <a:cubicBezTo>
                    <a:pt x="0" y="2452021"/>
                    <a:pt x="57150" y="2344198"/>
                    <a:pt x="130874" y="2247710"/>
                  </a:cubicBezTo>
                  <a:cubicBezTo>
                    <a:pt x="218694" y="2132648"/>
                    <a:pt x="328136" y="2036635"/>
                    <a:pt x="437197" y="1941195"/>
                  </a:cubicBezTo>
                  <a:cubicBezTo>
                    <a:pt x="529304" y="1860709"/>
                    <a:pt x="623030" y="1779556"/>
                    <a:pt x="737140" y="1736884"/>
                  </a:cubicBezTo>
                  <a:cubicBezTo>
                    <a:pt x="830866" y="1701736"/>
                    <a:pt x="932021" y="1695450"/>
                    <a:pt x="1031843" y="1685068"/>
                  </a:cubicBezTo>
                  <a:cubicBezTo>
                    <a:pt x="1117092" y="1676210"/>
                    <a:pt x="1202055" y="1665160"/>
                    <a:pt x="1287304" y="1655826"/>
                  </a:cubicBezTo>
                  <a:cubicBezTo>
                    <a:pt x="1348931" y="1649063"/>
                    <a:pt x="1410653" y="1643539"/>
                    <a:pt x="1471994" y="1634300"/>
                  </a:cubicBezTo>
                  <a:cubicBezTo>
                    <a:pt x="1618679" y="1612011"/>
                    <a:pt x="1761935" y="1571149"/>
                    <a:pt x="1898237" y="1512665"/>
                  </a:cubicBezTo>
                  <a:cubicBezTo>
                    <a:pt x="2010442" y="1464564"/>
                    <a:pt x="2117503" y="1405128"/>
                    <a:pt x="2229136" y="1355598"/>
                  </a:cubicBezTo>
                  <a:cubicBezTo>
                    <a:pt x="2322481" y="1314164"/>
                    <a:pt x="2418969" y="1280160"/>
                    <a:pt x="2512314" y="1238631"/>
                  </a:cubicBezTo>
                  <a:cubicBezTo>
                    <a:pt x="2599087" y="1199960"/>
                    <a:pt x="2683193" y="1154811"/>
                    <a:pt x="2758535" y="1096994"/>
                  </a:cubicBezTo>
                  <a:cubicBezTo>
                    <a:pt x="2825020" y="1046035"/>
                    <a:pt x="2883789" y="985837"/>
                    <a:pt x="2935510" y="919925"/>
                  </a:cubicBezTo>
                  <a:cubicBezTo>
                    <a:pt x="2992184" y="847725"/>
                    <a:pt x="3039904" y="769144"/>
                    <a:pt x="3081719" y="687419"/>
                  </a:cubicBezTo>
                  <a:cubicBezTo>
                    <a:pt x="3138297" y="576739"/>
                    <a:pt x="3314129" y="116776"/>
                    <a:pt x="335680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 useBgFill="1">
        <p:nvSpPr>
          <p:cNvPr id="107" name="Rectangle 106">
            <a:extLst>
              <a:ext uri="{FF2B5EF4-FFF2-40B4-BE49-F238E27FC236}">
                <a16:creationId xmlns:a16="http://schemas.microsoft.com/office/drawing/2014/main" id="{F1174801-1395-44C5-9B00-CCAC45C056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996DFAFB-BCE1-4BEC-82FB-D574234DEF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11" name="Top Left">
            <a:extLst>
              <a:ext uri="{FF2B5EF4-FFF2-40B4-BE49-F238E27FC236}">
                <a16:creationId xmlns:a16="http://schemas.microsoft.com/office/drawing/2014/main" id="{7092E392-4FB7-4E2D-928D-EFC63D148E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-3086"/>
            <a:ext cx="2198951" cy="3349518"/>
            <a:chOff x="10849" y="-3086"/>
            <a:chExt cx="2198951" cy="3349518"/>
          </a:xfrm>
        </p:grpSpPr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9B57026F-1936-4B50-9E5F-0037B748BA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31C2FEB5-C2DC-4FDF-9FE5-407608D607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60B00B9B-BAB1-4074-A3AF-13B08F4E06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0B6DF209-B3F7-4699-802B-4BE211132E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C45FFE10-7D64-45F0-B227-92979752A5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4395C91B-6EED-4F5B-8873-5E0AA757F4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248D099A-D8DD-4FBA-AF53-928CE633CC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1F857259-D6C4-41F7-82DC-37816E8AD0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BD504ADD-A316-B5A8-EC93-1D2227D44684}"/>
              </a:ext>
            </a:extLst>
          </p:cNvPr>
          <p:cNvSpPr txBox="1"/>
          <p:nvPr/>
        </p:nvSpPr>
        <p:spPr>
          <a:xfrm>
            <a:off x="1005654" y="744909"/>
            <a:ext cx="5132388" cy="315541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 kern="12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Και τι εργαλεία χρησιμοποιούν οι μετεωρολόγοι;</a:t>
            </a:r>
          </a:p>
        </p:txBody>
      </p:sp>
      <p:pic>
        <p:nvPicPr>
          <p:cNvPr id="7" name="Εικόνα 6" descr="Εικόνα που περιέχει διάγραμμα&#10;&#10;Περιγραφή που δημιουργήθηκε αυτόματα">
            <a:extLst>
              <a:ext uri="{FF2B5EF4-FFF2-40B4-BE49-F238E27FC236}">
                <a16:creationId xmlns:a16="http://schemas.microsoft.com/office/drawing/2014/main" id="{A9BB0BC0-2B3A-2F1B-FDFC-D07E71FA39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45" b="7855"/>
          <a:stretch/>
        </p:blipFill>
        <p:spPr>
          <a:xfrm>
            <a:off x="6508749" y="862806"/>
            <a:ext cx="5132388" cy="5132388"/>
          </a:xfrm>
          <a:custGeom>
            <a:avLst/>
            <a:gdLst/>
            <a:ahLst/>
            <a:cxnLst/>
            <a:rect l="l" t="t" r="r" b="b"/>
            <a:pathLst>
              <a:path w="5132388" h="5132388">
                <a:moveTo>
                  <a:pt x="2566194" y="0"/>
                </a:moveTo>
                <a:cubicBezTo>
                  <a:pt x="3983464" y="0"/>
                  <a:pt x="5132388" y="1148924"/>
                  <a:pt x="5132388" y="2566194"/>
                </a:cubicBezTo>
                <a:cubicBezTo>
                  <a:pt x="5132388" y="3983464"/>
                  <a:pt x="3983464" y="5132388"/>
                  <a:pt x="2566194" y="5132388"/>
                </a:cubicBezTo>
                <a:cubicBezTo>
                  <a:pt x="1148924" y="5132388"/>
                  <a:pt x="0" y="3983464"/>
                  <a:pt x="0" y="2566194"/>
                </a:cubicBezTo>
                <a:cubicBezTo>
                  <a:pt x="0" y="1148924"/>
                  <a:pt x="1148924" y="0"/>
                  <a:pt x="2566194" y="0"/>
                </a:cubicBezTo>
                <a:close/>
              </a:path>
            </a:pathLst>
          </a:custGeom>
        </p:spPr>
      </p:pic>
      <p:grpSp>
        <p:nvGrpSpPr>
          <p:cNvPr id="121" name="Bottom Right">
            <a:extLst>
              <a:ext uri="{FF2B5EF4-FFF2-40B4-BE49-F238E27FC236}">
                <a16:creationId xmlns:a16="http://schemas.microsoft.com/office/drawing/2014/main" id="{A7C60A7A-4212-46AC-80A2-DE231DD3D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7EDA875D-6B8A-4B32-89EB-F4CD6D1FCD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39256" y="6178637"/>
              <a:ext cx="1482102" cy="67936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grpSp>
          <p:nvGrpSpPr>
            <p:cNvPr id="123" name="Graphic 157">
              <a:extLst>
                <a:ext uri="{FF2B5EF4-FFF2-40B4-BE49-F238E27FC236}">
                  <a16:creationId xmlns:a16="http://schemas.microsoft.com/office/drawing/2014/main" id="{AA7D7CCE-E90B-483E-AFF7-CF95CABC97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125" name="Freeform: Shape 124">
                <a:extLst>
                  <a:ext uri="{FF2B5EF4-FFF2-40B4-BE49-F238E27FC236}">
                    <a16:creationId xmlns:a16="http://schemas.microsoft.com/office/drawing/2014/main" id="{67F2D919-84B6-4EC4-87F5-BDFF145BBE7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id="{65C8244C-685B-42CF-B028-C7ADE067CCD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id="{0420B7EF-9249-4974-A978-AAD55C81B76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05BD8B59-E1C0-4320-BFC1-66D139E80B6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A983471C-A7FE-4ED8-BE9B-601CEC61EB2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id="{E8B842F2-803D-4F74-BBF6-6965BC0FD26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id="{94ECDF1E-AE5F-46C4-A134-C28C6D6B78B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C0E491A0-7D49-4A1F-B2DB-C94F563295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33" name="Cross">
            <a:extLst>
              <a:ext uri="{FF2B5EF4-FFF2-40B4-BE49-F238E27FC236}">
                <a16:creationId xmlns:a16="http://schemas.microsoft.com/office/drawing/2014/main" id="{5C0E6139-8A19-4905-87E2-E547D7B7F1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015507" y="3369564"/>
            <a:ext cx="118872" cy="118872"/>
            <a:chOff x="1175347" y="3733800"/>
            <a:chExt cx="118872" cy="118872"/>
          </a:xfrm>
        </p:grpSpPr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BC05FFBD-B86A-4BD3-A147-FA95CE03CF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34783" y="3733800"/>
              <a:ext cx="0" cy="118872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EB69F8B1-78FB-4562-8A0D-8D29636755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347" y="3793236"/>
              <a:ext cx="118872" cy="0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06250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3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Εικόνα που περιέχει διάγραμμα&#10;&#10;Περιγραφή που δημιουργήθηκε αυτόματα">
            <a:extLst>
              <a:ext uri="{FF2B5EF4-FFF2-40B4-BE49-F238E27FC236}">
                <a16:creationId xmlns:a16="http://schemas.microsoft.com/office/drawing/2014/main" id="{99EFB8B1-7755-7393-CC3A-7314A8489C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246" y="0"/>
            <a:ext cx="11582400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0500877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4FEABCC8-D0A2-3BC8-CF72-2603D9E6CD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354" y="0"/>
            <a:ext cx="116058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01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AD294E7E-62D8-48F8-A01E-1A457B5CA0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BCADCC9-9C0D-4CE3-8966-44472EFCF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5FD221C-EDD3-49D9-90A7-260CECEE1C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Εικόνα 1">
            <a:extLst>
              <a:ext uri="{FF2B5EF4-FFF2-40B4-BE49-F238E27FC236}">
                <a16:creationId xmlns:a16="http://schemas.microsoft.com/office/drawing/2014/main" id="{1A57DE02-86F3-4D30-530D-34C06155881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90000"/>
          </a:blip>
          <a:srcRect t="8466" r="-1" b="16529"/>
          <a:stretch/>
        </p:blipFill>
        <p:spPr>
          <a:xfrm>
            <a:off x="20" y="10"/>
            <a:ext cx="12188932" cy="6856614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B858DA4F-B13B-4D82-A95F-CBF114BDDD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76200" y="1"/>
            <a:ext cx="6711876" cy="4495800"/>
            <a:chOff x="-16788" y="0"/>
            <a:chExt cx="9475836" cy="6347177"/>
          </a:xfrm>
        </p:grpSpPr>
        <p:sp>
          <p:nvSpPr>
            <p:cNvPr id="89" name="Freeform: Shape 13">
              <a:extLst>
                <a:ext uri="{FF2B5EF4-FFF2-40B4-BE49-F238E27FC236}">
                  <a16:creationId xmlns:a16="http://schemas.microsoft.com/office/drawing/2014/main" id="{CA4C0D61-C854-46C1-85D7-10CCCB9522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00" y="22951"/>
              <a:ext cx="9345148" cy="6324226"/>
            </a:xfrm>
            <a:custGeom>
              <a:avLst/>
              <a:gdLst>
                <a:gd name="connsiteX0" fmla="*/ 0 w 7097124"/>
                <a:gd name="connsiteY0" fmla="*/ 3198971 h 4802900"/>
                <a:gd name="connsiteX1" fmla="*/ 219837 w 7097124"/>
                <a:gd name="connsiteY1" fmla="*/ 3452527 h 4802900"/>
                <a:gd name="connsiteX2" fmla="*/ 399288 w 7097124"/>
                <a:gd name="connsiteY2" fmla="*/ 3536347 h 4802900"/>
                <a:gd name="connsiteX3" fmla="*/ 744188 w 7097124"/>
                <a:gd name="connsiteY3" fmla="*/ 3536347 h 4802900"/>
                <a:gd name="connsiteX4" fmla="*/ 981456 w 7097124"/>
                <a:gd name="connsiteY4" fmla="*/ 3536347 h 4802900"/>
                <a:gd name="connsiteX5" fmla="*/ 1116997 w 7097124"/>
                <a:gd name="connsiteY5" fmla="*/ 3620167 h 4802900"/>
                <a:gd name="connsiteX6" fmla="*/ 1236631 w 7097124"/>
                <a:gd name="connsiteY6" fmla="*/ 3765804 h 4802900"/>
                <a:gd name="connsiteX7" fmla="*/ 1378172 w 7097124"/>
                <a:gd name="connsiteY7" fmla="*/ 3987260 h 4802900"/>
                <a:gd name="connsiteX8" fmla="*/ 1545622 w 7097124"/>
                <a:gd name="connsiteY8" fmla="*/ 4340352 h 4802900"/>
                <a:gd name="connsiteX9" fmla="*/ 1697165 w 7097124"/>
                <a:gd name="connsiteY9" fmla="*/ 4615625 h 4802900"/>
                <a:gd name="connsiteX10" fmla="*/ 1800892 w 7097124"/>
                <a:gd name="connsiteY10" fmla="*/ 4719352 h 4802900"/>
                <a:gd name="connsiteX11" fmla="*/ 2205609 w 7097124"/>
                <a:gd name="connsiteY11" fmla="*/ 4765262 h 4802900"/>
                <a:gd name="connsiteX12" fmla="*/ 2658237 w 7097124"/>
                <a:gd name="connsiteY12" fmla="*/ 4721352 h 4802900"/>
                <a:gd name="connsiteX13" fmla="*/ 2825686 w 7097124"/>
                <a:gd name="connsiteY13" fmla="*/ 4701445 h 4802900"/>
                <a:gd name="connsiteX14" fmla="*/ 3124772 w 7097124"/>
                <a:gd name="connsiteY14" fmla="*/ 4759262 h 4802900"/>
                <a:gd name="connsiteX15" fmla="*/ 3435858 w 7097124"/>
                <a:gd name="connsiteY15" fmla="*/ 4801172 h 4802900"/>
                <a:gd name="connsiteX16" fmla="*/ 3718941 w 7097124"/>
                <a:gd name="connsiteY16" fmla="*/ 4775264 h 4802900"/>
                <a:gd name="connsiteX17" fmla="*/ 3992118 w 7097124"/>
                <a:gd name="connsiteY17" fmla="*/ 4619625 h 4802900"/>
                <a:gd name="connsiteX18" fmla="*/ 4219385 w 7097124"/>
                <a:gd name="connsiteY18" fmla="*/ 4408170 h 4802900"/>
                <a:gd name="connsiteX19" fmla="*/ 4564285 w 7097124"/>
                <a:gd name="connsiteY19" fmla="*/ 4031171 h 4802900"/>
                <a:gd name="connsiteX20" fmla="*/ 4871371 w 7097124"/>
                <a:gd name="connsiteY20" fmla="*/ 3694081 h 4802900"/>
                <a:gd name="connsiteX21" fmla="*/ 5292090 w 7097124"/>
                <a:gd name="connsiteY21" fmla="*/ 3241262 h 4802900"/>
                <a:gd name="connsiteX22" fmla="*/ 5551265 w 7097124"/>
                <a:gd name="connsiteY22" fmla="*/ 2874169 h 4802900"/>
                <a:gd name="connsiteX23" fmla="*/ 5788533 w 7097124"/>
                <a:gd name="connsiteY23" fmla="*/ 2409349 h 4802900"/>
                <a:gd name="connsiteX24" fmla="*/ 5959983 w 7097124"/>
                <a:gd name="connsiteY24" fmla="*/ 2106168 h 4802900"/>
                <a:gd name="connsiteX25" fmla="*/ 6209252 w 7097124"/>
                <a:gd name="connsiteY25" fmla="*/ 1872806 h 4802900"/>
                <a:gd name="connsiteX26" fmla="*/ 6510338 w 7097124"/>
                <a:gd name="connsiteY26" fmla="*/ 1613440 h 4802900"/>
                <a:gd name="connsiteX27" fmla="*/ 6779514 w 7097124"/>
                <a:gd name="connsiteY27" fmla="*/ 1344168 h 4802900"/>
                <a:gd name="connsiteX28" fmla="*/ 6994874 w 7097124"/>
                <a:gd name="connsiteY28" fmla="*/ 987076 h 4802900"/>
                <a:gd name="connsiteX29" fmla="*/ 7094601 w 7097124"/>
                <a:gd name="connsiteY29" fmla="*/ 685895 h 4802900"/>
                <a:gd name="connsiteX30" fmla="*/ 6947059 w 7097124"/>
                <a:gd name="connsiteY30" fmla="*/ 227076 h 4802900"/>
                <a:gd name="connsiteX31" fmla="*/ 6739128 w 7097124"/>
                <a:gd name="connsiteY31" fmla="*/ 0 h 480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7097124" h="4802900">
                  <a:moveTo>
                    <a:pt x="0" y="3198971"/>
                  </a:moveTo>
                  <a:cubicBezTo>
                    <a:pt x="32385" y="3249454"/>
                    <a:pt x="174403" y="3413570"/>
                    <a:pt x="219837" y="3452527"/>
                  </a:cubicBezTo>
                  <a:cubicBezTo>
                    <a:pt x="270701" y="3496151"/>
                    <a:pt x="333756" y="3521869"/>
                    <a:pt x="399288" y="3536347"/>
                  </a:cubicBezTo>
                  <a:cubicBezTo>
                    <a:pt x="512254" y="3561207"/>
                    <a:pt x="629222" y="3550634"/>
                    <a:pt x="744188" y="3536347"/>
                  </a:cubicBezTo>
                  <a:cubicBezTo>
                    <a:pt x="823817" y="3526441"/>
                    <a:pt x="905066" y="3513201"/>
                    <a:pt x="981456" y="3536347"/>
                  </a:cubicBezTo>
                  <a:cubicBezTo>
                    <a:pt x="1032986" y="3551968"/>
                    <a:pt x="1077944" y="3582924"/>
                    <a:pt x="1116997" y="3620167"/>
                  </a:cubicBezTo>
                  <a:cubicBezTo>
                    <a:pt x="1162526" y="3663601"/>
                    <a:pt x="1200245" y="3714369"/>
                    <a:pt x="1236631" y="3765804"/>
                  </a:cubicBezTo>
                  <a:cubicBezTo>
                    <a:pt x="1287304" y="3837337"/>
                    <a:pt x="1336167" y="3910298"/>
                    <a:pt x="1378172" y="3987260"/>
                  </a:cubicBezTo>
                  <a:cubicBezTo>
                    <a:pt x="1440656" y="4101560"/>
                    <a:pt x="1491425" y="4221766"/>
                    <a:pt x="1545622" y="4340352"/>
                  </a:cubicBezTo>
                  <a:cubicBezTo>
                    <a:pt x="1589342" y="4435888"/>
                    <a:pt x="1636014" y="4530376"/>
                    <a:pt x="1697165" y="4615625"/>
                  </a:cubicBezTo>
                  <a:cubicBezTo>
                    <a:pt x="1726025" y="4655820"/>
                    <a:pt x="1759553" y="4692396"/>
                    <a:pt x="1800892" y="4719352"/>
                  </a:cubicBezTo>
                  <a:cubicBezTo>
                    <a:pt x="1917097" y="4795076"/>
                    <a:pt x="2065592" y="4776121"/>
                    <a:pt x="2205609" y="4765262"/>
                  </a:cubicBezTo>
                  <a:cubicBezTo>
                    <a:pt x="2356866" y="4753452"/>
                    <a:pt x="2508599" y="4746117"/>
                    <a:pt x="2658237" y="4721352"/>
                  </a:cubicBezTo>
                  <a:cubicBezTo>
                    <a:pt x="2713863" y="4712208"/>
                    <a:pt x="2769394" y="4701445"/>
                    <a:pt x="2825686" y="4701445"/>
                  </a:cubicBezTo>
                  <a:cubicBezTo>
                    <a:pt x="2927509" y="4701254"/>
                    <a:pt x="3025331" y="4736116"/>
                    <a:pt x="3124772" y="4759262"/>
                  </a:cubicBezTo>
                  <a:cubicBezTo>
                    <a:pt x="3226880" y="4782979"/>
                    <a:pt x="3331083" y="4796219"/>
                    <a:pt x="3435858" y="4801172"/>
                  </a:cubicBezTo>
                  <a:cubicBezTo>
                    <a:pt x="3531394" y="4805648"/>
                    <a:pt x="3627692" y="4802886"/>
                    <a:pt x="3718941" y="4775264"/>
                  </a:cubicBezTo>
                  <a:cubicBezTo>
                    <a:pt x="3820001" y="4744593"/>
                    <a:pt x="3909441" y="4685824"/>
                    <a:pt x="3992118" y="4619625"/>
                  </a:cubicBezTo>
                  <a:cubicBezTo>
                    <a:pt x="4072985" y="4554951"/>
                    <a:pt x="4147376" y="4482656"/>
                    <a:pt x="4219385" y="4408170"/>
                  </a:cubicBezTo>
                  <a:cubicBezTo>
                    <a:pt x="4337780" y="4285679"/>
                    <a:pt x="4450937" y="4158234"/>
                    <a:pt x="4564285" y="4031171"/>
                  </a:cubicBezTo>
                  <a:cubicBezTo>
                    <a:pt x="4665536" y="3917728"/>
                    <a:pt x="4767072" y="3804666"/>
                    <a:pt x="4871371" y="3694081"/>
                  </a:cubicBezTo>
                  <a:cubicBezTo>
                    <a:pt x="5012722" y="3544062"/>
                    <a:pt x="5160455" y="3399854"/>
                    <a:pt x="5292090" y="3241262"/>
                  </a:cubicBezTo>
                  <a:cubicBezTo>
                    <a:pt x="5387912" y="3125819"/>
                    <a:pt x="5474970" y="3003328"/>
                    <a:pt x="5551265" y="2874169"/>
                  </a:cubicBezTo>
                  <a:cubicBezTo>
                    <a:pt x="5639848" y="2724341"/>
                    <a:pt x="5714524" y="2566987"/>
                    <a:pt x="5788533" y="2409349"/>
                  </a:cubicBezTo>
                  <a:cubicBezTo>
                    <a:pt x="5838064" y="2303812"/>
                    <a:pt x="5887593" y="2197322"/>
                    <a:pt x="5959983" y="2106168"/>
                  </a:cubicBezTo>
                  <a:cubicBezTo>
                    <a:pt x="6030945" y="2016824"/>
                    <a:pt x="6121051" y="1945481"/>
                    <a:pt x="6209252" y="1872806"/>
                  </a:cubicBezTo>
                  <a:cubicBezTo>
                    <a:pt x="6311456" y="1788509"/>
                    <a:pt x="6410897" y="1701070"/>
                    <a:pt x="6510338" y="1613440"/>
                  </a:cubicBezTo>
                  <a:cubicBezTo>
                    <a:pt x="6605874" y="1529334"/>
                    <a:pt x="6700076" y="1443419"/>
                    <a:pt x="6779514" y="1344168"/>
                  </a:cubicBezTo>
                  <a:cubicBezTo>
                    <a:pt x="6866573" y="1235393"/>
                    <a:pt x="6933248" y="1112139"/>
                    <a:pt x="6994874" y="987076"/>
                  </a:cubicBezTo>
                  <a:cubicBezTo>
                    <a:pt x="7042118" y="891159"/>
                    <a:pt x="7084219" y="792004"/>
                    <a:pt x="7094601" y="685895"/>
                  </a:cubicBezTo>
                  <a:cubicBezTo>
                    <a:pt x="7110699" y="520732"/>
                    <a:pt x="7048405" y="359093"/>
                    <a:pt x="6947059" y="227076"/>
                  </a:cubicBezTo>
                  <a:cubicBezTo>
                    <a:pt x="6861430" y="115538"/>
                    <a:pt x="6739128" y="0"/>
                    <a:pt x="6739128" y="0"/>
                  </a:cubicBezTo>
                </a:path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BC0CC377-89ED-4A85-84B3-011B44D54D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540" y="12542"/>
              <a:ext cx="9121489" cy="6188666"/>
            </a:xfrm>
            <a:custGeom>
              <a:avLst/>
              <a:gdLst>
                <a:gd name="connsiteX0" fmla="*/ 0 w 6891548"/>
                <a:gd name="connsiteY0" fmla="*/ 2860739 h 4699949"/>
                <a:gd name="connsiteX1" fmla="*/ 175451 w 6891548"/>
                <a:gd name="connsiteY1" fmla="*/ 3155252 h 4699949"/>
                <a:gd name="connsiteX2" fmla="*/ 341567 w 6891548"/>
                <a:gd name="connsiteY2" fmla="*/ 3294888 h 4699949"/>
                <a:gd name="connsiteX3" fmla="*/ 557594 w 6891548"/>
                <a:gd name="connsiteY3" fmla="*/ 3336417 h 4699949"/>
                <a:gd name="connsiteX4" fmla="*/ 753618 w 6891548"/>
                <a:gd name="connsiteY4" fmla="*/ 3278220 h 4699949"/>
                <a:gd name="connsiteX5" fmla="*/ 858298 w 6891548"/>
                <a:gd name="connsiteY5" fmla="*/ 3151918 h 4699949"/>
                <a:gd name="connsiteX6" fmla="*/ 846677 w 6891548"/>
                <a:gd name="connsiteY6" fmla="*/ 2907506 h 4699949"/>
                <a:gd name="connsiteX7" fmla="*/ 808482 w 6891548"/>
                <a:gd name="connsiteY7" fmla="*/ 2648141 h 4699949"/>
                <a:gd name="connsiteX8" fmla="*/ 785241 w 6891548"/>
                <a:gd name="connsiteY8" fmla="*/ 2513457 h 4699949"/>
                <a:gd name="connsiteX9" fmla="*/ 785241 w 6891548"/>
                <a:gd name="connsiteY9" fmla="*/ 2408682 h 4699949"/>
                <a:gd name="connsiteX10" fmla="*/ 908209 w 6891548"/>
                <a:gd name="connsiteY10" fmla="*/ 2310575 h 4699949"/>
                <a:gd name="connsiteX11" fmla="*/ 1089279 w 6891548"/>
                <a:gd name="connsiteY11" fmla="*/ 2325529 h 4699949"/>
                <a:gd name="connsiteX12" fmla="*/ 1198912 w 6891548"/>
                <a:gd name="connsiteY12" fmla="*/ 2410301 h 4699949"/>
                <a:gd name="connsiteX13" fmla="*/ 1252061 w 6891548"/>
                <a:gd name="connsiteY13" fmla="*/ 2638044 h 4699949"/>
                <a:gd name="connsiteX14" fmla="*/ 1147382 w 6891548"/>
                <a:gd name="connsiteY14" fmla="*/ 2968847 h 4699949"/>
                <a:gd name="connsiteX15" fmla="*/ 1115854 w 6891548"/>
                <a:gd name="connsiteY15" fmla="*/ 3194971 h 4699949"/>
                <a:gd name="connsiteX16" fmla="*/ 1215580 w 6891548"/>
                <a:gd name="connsiteY16" fmla="*/ 3447669 h 4699949"/>
                <a:gd name="connsiteX17" fmla="*/ 1396651 w 6891548"/>
                <a:gd name="connsiteY17" fmla="*/ 3783425 h 4699949"/>
                <a:gd name="connsiteX18" fmla="*/ 1507998 w 6891548"/>
                <a:gd name="connsiteY18" fmla="*/ 4014502 h 4699949"/>
                <a:gd name="connsiteX19" fmla="*/ 1678400 w 6891548"/>
                <a:gd name="connsiteY19" fmla="*/ 4312634 h 4699949"/>
                <a:gd name="connsiteX20" fmla="*/ 1838706 w 6891548"/>
                <a:gd name="connsiteY20" fmla="*/ 4504182 h 4699949"/>
                <a:gd name="connsiteX21" fmla="*/ 1996630 w 6891548"/>
                <a:gd name="connsiteY21" fmla="*/ 4595146 h 4699949"/>
                <a:gd name="connsiteX22" fmla="*/ 2235899 w 6891548"/>
                <a:gd name="connsiteY22" fmla="*/ 4623912 h 4699949"/>
                <a:gd name="connsiteX23" fmla="*/ 2463165 w 6891548"/>
                <a:gd name="connsiteY23" fmla="*/ 4623912 h 4699949"/>
                <a:gd name="connsiteX24" fmla="*/ 2761583 w 6891548"/>
                <a:gd name="connsiteY24" fmla="*/ 4599528 h 4699949"/>
                <a:gd name="connsiteX25" fmla="*/ 2889504 w 6891548"/>
                <a:gd name="connsiteY25" fmla="*/ 4599528 h 4699949"/>
                <a:gd name="connsiteX26" fmla="*/ 3145250 w 6891548"/>
                <a:gd name="connsiteY26" fmla="*/ 4649534 h 4699949"/>
                <a:gd name="connsiteX27" fmla="*/ 3479197 w 6891548"/>
                <a:gd name="connsiteY27" fmla="*/ 4699826 h 4699949"/>
                <a:gd name="connsiteX28" fmla="*/ 3786283 w 6891548"/>
                <a:gd name="connsiteY28" fmla="*/ 4638008 h 4699949"/>
                <a:gd name="connsiteX29" fmla="*/ 3991642 w 6891548"/>
                <a:gd name="connsiteY29" fmla="*/ 4486371 h 4699949"/>
                <a:gd name="connsiteX30" fmla="*/ 4207002 w 6891548"/>
                <a:gd name="connsiteY30" fmla="*/ 4288917 h 4699949"/>
                <a:gd name="connsiteX31" fmla="*/ 4420362 w 6891548"/>
                <a:gd name="connsiteY31" fmla="*/ 4045553 h 4699949"/>
                <a:gd name="connsiteX32" fmla="*/ 4629722 w 6891548"/>
                <a:gd name="connsiteY32" fmla="*/ 3806190 h 4699949"/>
                <a:gd name="connsiteX33" fmla="*/ 4943761 w 6891548"/>
                <a:gd name="connsiteY33" fmla="*/ 3491960 h 4699949"/>
                <a:gd name="connsiteX34" fmla="*/ 5080349 w 6891548"/>
                <a:gd name="connsiteY34" fmla="*/ 3327368 h 4699949"/>
                <a:gd name="connsiteX35" fmla="*/ 5327618 w 6891548"/>
                <a:gd name="connsiteY35" fmla="*/ 3000185 h 4699949"/>
                <a:gd name="connsiteX36" fmla="*/ 5489163 w 6891548"/>
                <a:gd name="connsiteY36" fmla="*/ 2693003 h 4699949"/>
                <a:gd name="connsiteX37" fmla="*/ 5606796 w 6891548"/>
                <a:gd name="connsiteY37" fmla="*/ 2385822 h 4699949"/>
                <a:gd name="connsiteX38" fmla="*/ 5776246 w 6891548"/>
                <a:gd name="connsiteY38" fmla="*/ 2030730 h 4699949"/>
                <a:gd name="connsiteX39" fmla="*/ 5976652 w 6891548"/>
                <a:gd name="connsiteY39" fmla="*/ 1830229 h 4699949"/>
                <a:gd name="connsiteX40" fmla="*/ 6196965 w 6891548"/>
                <a:gd name="connsiteY40" fmla="*/ 1679639 h 4699949"/>
                <a:gd name="connsiteX41" fmla="*/ 6456140 w 6891548"/>
                <a:gd name="connsiteY41" fmla="*/ 1498092 h 4699949"/>
                <a:gd name="connsiteX42" fmla="*/ 6663500 w 6891548"/>
                <a:gd name="connsiteY42" fmla="*/ 1270635 h 4699949"/>
                <a:gd name="connsiteX43" fmla="*/ 6842951 w 6891548"/>
                <a:gd name="connsiteY43" fmla="*/ 947452 h 4699949"/>
                <a:gd name="connsiteX44" fmla="*/ 6890766 w 6891548"/>
                <a:gd name="connsiteY44" fmla="*/ 694087 h 4699949"/>
                <a:gd name="connsiteX45" fmla="*/ 6866858 w 6891548"/>
                <a:gd name="connsiteY45" fmla="*/ 492633 h 4699949"/>
                <a:gd name="connsiteX46" fmla="*/ 6675406 w 6891548"/>
                <a:gd name="connsiteY46" fmla="*/ 233267 h 4699949"/>
                <a:gd name="connsiteX47" fmla="*/ 6422613 w 6891548"/>
                <a:gd name="connsiteY47" fmla="*/ 0 h 4699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6891548" h="4699949">
                  <a:moveTo>
                    <a:pt x="0" y="2860739"/>
                  </a:moveTo>
                  <a:cubicBezTo>
                    <a:pt x="32861" y="2919603"/>
                    <a:pt x="133255" y="3102674"/>
                    <a:pt x="175451" y="3155252"/>
                  </a:cubicBezTo>
                  <a:cubicBezTo>
                    <a:pt x="221266" y="3212402"/>
                    <a:pt x="275939" y="3262598"/>
                    <a:pt x="341567" y="3294888"/>
                  </a:cubicBezTo>
                  <a:cubicBezTo>
                    <a:pt x="408432" y="3327845"/>
                    <a:pt x="483108" y="3340132"/>
                    <a:pt x="557594" y="3336417"/>
                  </a:cubicBezTo>
                  <a:cubicBezTo>
                    <a:pt x="626936" y="3332988"/>
                    <a:pt x="695420" y="3315653"/>
                    <a:pt x="753618" y="3278220"/>
                  </a:cubicBezTo>
                  <a:cubicBezTo>
                    <a:pt x="800957" y="3247739"/>
                    <a:pt x="839915" y="3204972"/>
                    <a:pt x="858298" y="3151918"/>
                  </a:cubicBezTo>
                  <a:cubicBezTo>
                    <a:pt x="885349" y="3073718"/>
                    <a:pt x="862203" y="2989803"/>
                    <a:pt x="846677" y="2907506"/>
                  </a:cubicBezTo>
                  <a:cubicBezTo>
                    <a:pt x="830485" y="2821591"/>
                    <a:pt x="822293" y="2734437"/>
                    <a:pt x="808482" y="2648141"/>
                  </a:cubicBezTo>
                  <a:cubicBezTo>
                    <a:pt x="801243" y="2603183"/>
                    <a:pt x="792671" y="2558415"/>
                    <a:pt x="785241" y="2513457"/>
                  </a:cubicBezTo>
                  <a:cubicBezTo>
                    <a:pt x="779431" y="2478405"/>
                    <a:pt x="774383" y="2442401"/>
                    <a:pt x="785241" y="2408682"/>
                  </a:cubicBezTo>
                  <a:cubicBezTo>
                    <a:pt x="802291" y="2355723"/>
                    <a:pt x="853631" y="2324576"/>
                    <a:pt x="908209" y="2310575"/>
                  </a:cubicBezTo>
                  <a:cubicBezTo>
                    <a:pt x="968502" y="2295144"/>
                    <a:pt x="1032129" y="2301050"/>
                    <a:pt x="1089279" y="2325529"/>
                  </a:cubicBezTo>
                  <a:cubicBezTo>
                    <a:pt x="1132523" y="2344007"/>
                    <a:pt x="1170718" y="2372678"/>
                    <a:pt x="1198912" y="2410301"/>
                  </a:cubicBezTo>
                  <a:cubicBezTo>
                    <a:pt x="1247299" y="2474690"/>
                    <a:pt x="1260443" y="2557558"/>
                    <a:pt x="1252061" y="2638044"/>
                  </a:cubicBezTo>
                  <a:cubicBezTo>
                    <a:pt x="1240060" y="2753487"/>
                    <a:pt x="1184148" y="2858357"/>
                    <a:pt x="1147382" y="2968847"/>
                  </a:cubicBezTo>
                  <a:cubicBezTo>
                    <a:pt x="1122998" y="3041999"/>
                    <a:pt x="1106900" y="3118485"/>
                    <a:pt x="1115854" y="3194971"/>
                  </a:cubicBezTo>
                  <a:cubicBezTo>
                    <a:pt x="1126426" y="3285649"/>
                    <a:pt x="1171099" y="3367469"/>
                    <a:pt x="1215580" y="3447669"/>
                  </a:cubicBezTo>
                  <a:cubicBezTo>
                    <a:pt x="1277207" y="3558921"/>
                    <a:pt x="1340072" y="3669602"/>
                    <a:pt x="1396651" y="3783425"/>
                  </a:cubicBezTo>
                  <a:cubicBezTo>
                    <a:pt x="1434751" y="3860006"/>
                    <a:pt x="1469993" y="3937921"/>
                    <a:pt x="1507998" y="4014502"/>
                  </a:cubicBezTo>
                  <a:cubicBezTo>
                    <a:pt x="1558957" y="4117086"/>
                    <a:pt x="1614964" y="4217194"/>
                    <a:pt x="1678400" y="4312634"/>
                  </a:cubicBezTo>
                  <a:cubicBezTo>
                    <a:pt x="1724692" y="4382357"/>
                    <a:pt x="1775079" y="4449890"/>
                    <a:pt x="1838706" y="4504182"/>
                  </a:cubicBezTo>
                  <a:cubicBezTo>
                    <a:pt x="1885379" y="4543997"/>
                    <a:pt x="1938338" y="4576001"/>
                    <a:pt x="1996630" y="4595146"/>
                  </a:cubicBezTo>
                  <a:cubicBezTo>
                    <a:pt x="2073307" y="4620387"/>
                    <a:pt x="2155031" y="4622006"/>
                    <a:pt x="2235899" y="4623912"/>
                  </a:cubicBezTo>
                  <a:cubicBezTo>
                    <a:pt x="2311718" y="4625626"/>
                    <a:pt x="2387536" y="4627531"/>
                    <a:pt x="2463165" y="4623912"/>
                  </a:cubicBezTo>
                  <a:cubicBezTo>
                    <a:pt x="2562892" y="4619149"/>
                    <a:pt x="2661857" y="4605147"/>
                    <a:pt x="2761583" y="4599528"/>
                  </a:cubicBezTo>
                  <a:cubicBezTo>
                    <a:pt x="2804160" y="4597146"/>
                    <a:pt x="2846927" y="4596289"/>
                    <a:pt x="2889504" y="4599528"/>
                  </a:cubicBezTo>
                  <a:cubicBezTo>
                    <a:pt x="2976277" y="4606100"/>
                    <a:pt x="3060573" y="4629246"/>
                    <a:pt x="3145250" y="4649534"/>
                  </a:cubicBezTo>
                  <a:cubicBezTo>
                    <a:pt x="3255074" y="4675918"/>
                    <a:pt x="3366326" y="4698016"/>
                    <a:pt x="3479197" y="4699826"/>
                  </a:cubicBezTo>
                  <a:cubicBezTo>
                    <a:pt x="3585210" y="4701540"/>
                    <a:pt x="3691700" y="4685633"/>
                    <a:pt x="3786283" y="4638008"/>
                  </a:cubicBezTo>
                  <a:cubicBezTo>
                    <a:pt x="3862578" y="4599623"/>
                    <a:pt x="3927253" y="4542758"/>
                    <a:pt x="3991642" y="4486371"/>
                  </a:cubicBezTo>
                  <a:cubicBezTo>
                    <a:pt x="4064984" y="4422172"/>
                    <a:pt x="4138708" y="4358355"/>
                    <a:pt x="4207002" y="4288917"/>
                  </a:cubicBezTo>
                  <a:cubicBezTo>
                    <a:pt x="4282631" y="4211955"/>
                    <a:pt x="4351401" y="4128611"/>
                    <a:pt x="4420362" y="4045553"/>
                  </a:cubicBezTo>
                  <a:cubicBezTo>
                    <a:pt x="4488085" y="3964020"/>
                    <a:pt x="4556379" y="3882676"/>
                    <a:pt x="4629722" y="3806190"/>
                  </a:cubicBezTo>
                  <a:cubicBezTo>
                    <a:pt x="4732211" y="3699224"/>
                    <a:pt x="4844796" y="3602260"/>
                    <a:pt x="4943761" y="3491960"/>
                  </a:cubicBezTo>
                  <a:cubicBezTo>
                    <a:pt x="4991386" y="3438906"/>
                    <a:pt x="5035677" y="3382995"/>
                    <a:pt x="5080349" y="3327368"/>
                  </a:cubicBezTo>
                  <a:cubicBezTo>
                    <a:pt x="5165980" y="3220688"/>
                    <a:pt x="5253419" y="3115151"/>
                    <a:pt x="5327618" y="3000185"/>
                  </a:cubicBezTo>
                  <a:cubicBezTo>
                    <a:pt x="5390483" y="2902839"/>
                    <a:pt x="5443442" y="2799493"/>
                    <a:pt x="5489163" y="2693003"/>
                  </a:cubicBezTo>
                  <a:cubicBezTo>
                    <a:pt x="5532406" y="2592229"/>
                    <a:pt x="5569077" y="2488787"/>
                    <a:pt x="5606796" y="2385822"/>
                  </a:cubicBezTo>
                  <a:cubicBezTo>
                    <a:pt x="5652135" y="2261902"/>
                    <a:pt x="5699093" y="2137410"/>
                    <a:pt x="5776246" y="2030730"/>
                  </a:cubicBezTo>
                  <a:cubicBezTo>
                    <a:pt x="5831872" y="1953768"/>
                    <a:pt x="5901500" y="1888427"/>
                    <a:pt x="5976652" y="1830229"/>
                  </a:cubicBezTo>
                  <a:cubicBezTo>
                    <a:pt x="6047042" y="1775746"/>
                    <a:pt x="6121813" y="1727359"/>
                    <a:pt x="6196965" y="1679639"/>
                  </a:cubicBezTo>
                  <a:cubicBezTo>
                    <a:pt x="6286119" y="1622965"/>
                    <a:pt x="6375940" y="1566767"/>
                    <a:pt x="6456140" y="1498092"/>
                  </a:cubicBezTo>
                  <a:cubicBezTo>
                    <a:pt x="6534341" y="1431227"/>
                    <a:pt x="6602063" y="1353217"/>
                    <a:pt x="6663500" y="1270635"/>
                  </a:cubicBezTo>
                  <a:cubicBezTo>
                    <a:pt x="6737509" y="1171194"/>
                    <a:pt x="6802374" y="1064514"/>
                    <a:pt x="6842951" y="947452"/>
                  </a:cubicBezTo>
                  <a:cubicBezTo>
                    <a:pt x="6871240" y="865823"/>
                    <a:pt x="6887051" y="780383"/>
                    <a:pt x="6890766" y="694087"/>
                  </a:cubicBezTo>
                  <a:cubicBezTo>
                    <a:pt x="6893719" y="625888"/>
                    <a:pt x="6888861" y="557117"/>
                    <a:pt x="6866858" y="492633"/>
                  </a:cubicBezTo>
                  <a:cubicBezTo>
                    <a:pt x="6831616" y="389573"/>
                    <a:pt x="6755511" y="307848"/>
                    <a:pt x="6675406" y="233267"/>
                  </a:cubicBezTo>
                  <a:cubicBezTo>
                    <a:pt x="6607588" y="170402"/>
                    <a:pt x="6496336" y="56007"/>
                    <a:pt x="6422613" y="0"/>
                  </a:cubicBezTo>
                </a:path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9CC44302-CB8C-48E2-B1CD-BA4D30DA63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6788" y="0"/>
              <a:ext cx="12542" cy="12542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0EAC85F3-ABB7-4AE5-A19F-69B28F09AF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8540" y="19439"/>
              <a:ext cx="8755533" cy="5998603"/>
            </a:xfrm>
            <a:custGeom>
              <a:avLst/>
              <a:gdLst>
                <a:gd name="connsiteX0" fmla="*/ 6072569 w 6649344"/>
                <a:gd name="connsiteY0" fmla="*/ 0 h 4555608"/>
                <a:gd name="connsiteX1" fmla="*/ 6201347 w 6649344"/>
                <a:gd name="connsiteY1" fmla="*/ 218218 h 4555608"/>
                <a:gd name="connsiteX2" fmla="*/ 6519101 w 6649344"/>
                <a:gd name="connsiteY2" fmla="*/ 492919 h 4555608"/>
                <a:gd name="connsiteX3" fmla="*/ 6648260 w 6649344"/>
                <a:gd name="connsiteY3" fmla="*/ 789718 h 4555608"/>
                <a:gd name="connsiteX4" fmla="*/ 6574060 w 6649344"/>
                <a:gd name="connsiteY4" fmla="*/ 1096137 h 4555608"/>
                <a:gd name="connsiteX5" fmla="*/ 6385084 w 6649344"/>
                <a:gd name="connsiteY5" fmla="*/ 1349883 h 4555608"/>
                <a:gd name="connsiteX6" fmla="*/ 6126671 w 6649344"/>
                <a:gd name="connsiteY6" fmla="*/ 1515047 h 4555608"/>
                <a:gd name="connsiteX7" fmla="*/ 5851493 w 6649344"/>
                <a:gd name="connsiteY7" fmla="*/ 1632299 h 4555608"/>
                <a:gd name="connsiteX8" fmla="*/ 5679187 w 6649344"/>
                <a:gd name="connsiteY8" fmla="*/ 1759172 h 4555608"/>
                <a:gd name="connsiteX9" fmla="*/ 5564314 w 6649344"/>
                <a:gd name="connsiteY9" fmla="*/ 1962626 h 4555608"/>
                <a:gd name="connsiteX10" fmla="*/ 5470970 w 6649344"/>
                <a:gd name="connsiteY10" fmla="*/ 2245138 h 4555608"/>
                <a:gd name="connsiteX11" fmla="*/ 5406390 w 6649344"/>
                <a:gd name="connsiteY11" fmla="*/ 2467737 h 4555608"/>
                <a:gd name="connsiteX12" fmla="*/ 5327428 w 6649344"/>
                <a:gd name="connsiteY12" fmla="*/ 2723864 h 4555608"/>
                <a:gd name="connsiteX13" fmla="*/ 5198269 w 6649344"/>
                <a:gd name="connsiteY13" fmla="*/ 2970467 h 4555608"/>
                <a:gd name="connsiteX14" fmla="*/ 5085779 w 6649344"/>
                <a:gd name="connsiteY14" fmla="*/ 3147632 h 4555608"/>
                <a:gd name="connsiteX15" fmla="*/ 4839367 w 6649344"/>
                <a:gd name="connsiteY15" fmla="*/ 3461195 h 4555608"/>
                <a:gd name="connsiteX16" fmla="*/ 4639628 w 6649344"/>
                <a:gd name="connsiteY16" fmla="*/ 3661125 h 4555608"/>
                <a:gd name="connsiteX17" fmla="*/ 4467320 w 6649344"/>
                <a:gd name="connsiteY17" fmla="*/ 3833432 h 4555608"/>
                <a:gd name="connsiteX18" fmla="*/ 4292632 w 6649344"/>
                <a:gd name="connsiteY18" fmla="*/ 4008215 h 4555608"/>
                <a:gd name="connsiteX19" fmla="*/ 3976783 w 6649344"/>
                <a:gd name="connsiteY19" fmla="*/ 4324160 h 4555608"/>
                <a:gd name="connsiteX20" fmla="*/ 3793712 w 6649344"/>
                <a:gd name="connsiteY20" fmla="*/ 4478560 h 4555608"/>
                <a:gd name="connsiteX21" fmla="*/ 3509010 w 6649344"/>
                <a:gd name="connsiteY21" fmla="*/ 4555141 h 4555608"/>
                <a:gd name="connsiteX22" fmla="*/ 2982659 w 6649344"/>
                <a:gd name="connsiteY22" fmla="*/ 4488085 h 4555608"/>
                <a:gd name="connsiteX23" fmla="*/ 2420398 w 6649344"/>
                <a:gd name="connsiteY23" fmla="*/ 4488085 h 4555608"/>
                <a:gd name="connsiteX24" fmla="*/ 2176939 w 6649344"/>
                <a:gd name="connsiteY24" fmla="*/ 4463034 h 4555608"/>
                <a:gd name="connsiteX25" fmla="*/ 1810607 w 6649344"/>
                <a:gd name="connsiteY25" fmla="*/ 4272629 h 4555608"/>
                <a:gd name="connsiteX26" fmla="*/ 1615345 w 6649344"/>
                <a:gd name="connsiteY26" fmla="*/ 3953733 h 4555608"/>
                <a:gd name="connsiteX27" fmla="*/ 1455801 w 6649344"/>
                <a:gd name="connsiteY27" fmla="*/ 3613309 h 4555608"/>
                <a:gd name="connsiteX28" fmla="*/ 1362742 w 6649344"/>
                <a:gd name="connsiteY28" fmla="*/ 3309080 h 4555608"/>
                <a:gd name="connsiteX29" fmla="*/ 1429226 w 6649344"/>
                <a:gd name="connsiteY29" fmla="*/ 2865215 h 4555608"/>
                <a:gd name="connsiteX30" fmla="*/ 1493996 w 6649344"/>
                <a:gd name="connsiteY30" fmla="*/ 2444591 h 4555608"/>
                <a:gd name="connsiteX31" fmla="*/ 1379315 w 6649344"/>
                <a:gd name="connsiteY31" fmla="*/ 2240090 h 4555608"/>
                <a:gd name="connsiteX32" fmla="*/ 1243108 w 6649344"/>
                <a:gd name="connsiteY32" fmla="*/ 2156936 h 4555608"/>
                <a:gd name="connsiteX33" fmla="*/ 929069 w 6649344"/>
                <a:gd name="connsiteY33" fmla="*/ 2075498 h 4555608"/>
                <a:gd name="connsiteX34" fmla="*/ 736282 w 6649344"/>
                <a:gd name="connsiteY34" fmla="*/ 2120360 h 4555608"/>
                <a:gd name="connsiteX35" fmla="*/ 443865 w 6649344"/>
                <a:gd name="connsiteY35" fmla="*/ 2266664 h 4555608"/>
                <a:gd name="connsiteX36" fmla="*/ 0 w 6649344"/>
                <a:gd name="connsiteY36" fmla="*/ 2592229 h 4555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6649344" h="4555608">
                  <a:moveTo>
                    <a:pt x="6072569" y="0"/>
                  </a:moveTo>
                  <a:cubicBezTo>
                    <a:pt x="6092857" y="34576"/>
                    <a:pt x="6094000" y="127349"/>
                    <a:pt x="6201347" y="218218"/>
                  </a:cubicBezTo>
                  <a:cubicBezTo>
                    <a:pt x="6308789" y="309086"/>
                    <a:pt x="6430518" y="383858"/>
                    <a:pt x="6519101" y="492919"/>
                  </a:cubicBezTo>
                  <a:cubicBezTo>
                    <a:pt x="6588919" y="578834"/>
                    <a:pt x="6640449" y="679704"/>
                    <a:pt x="6648260" y="789718"/>
                  </a:cubicBezTo>
                  <a:cubicBezTo>
                    <a:pt x="6655880" y="896303"/>
                    <a:pt x="6622542" y="1000411"/>
                    <a:pt x="6574060" y="1096137"/>
                  </a:cubicBezTo>
                  <a:cubicBezTo>
                    <a:pt x="6526054" y="1191101"/>
                    <a:pt x="6463570" y="1278160"/>
                    <a:pt x="6385084" y="1349883"/>
                  </a:cubicBezTo>
                  <a:cubicBezTo>
                    <a:pt x="6309170" y="1419225"/>
                    <a:pt x="6220397" y="1472660"/>
                    <a:pt x="6126671" y="1515047"/>
                  </a:cubicBezTo>
                  <a:cubicBezTo>
                    <a:pt x="6035707" y="1556194"/>
                    <a:pt x="5940362" y="1586960"/>
                    <a:pt x="5851493" y="1632299"/>
                  </a:cubicBezTo>
                  <a:cubicBezTo>
                    <a:pt x="5787390" y="1665065"/>
                    <a:pt x="5726906" y="1705356"/>
                    <a:pt x="5679187" y="1759172"/>
                  </a:cubicBezTo>
                  <a:cubicBezTo>
                    <a:pt x="5627180" y="1817846"/>
                    <a:pt x="5593176" y="1889569"/>
                    <a:pt x="5564314" y="1962626"/>
                  </a:cubicBezTo>
                  <a:cubicBezTo>
                    <a:pt x="5527834" y="2054923"/>
                    <a:pt x="5499354" y="2149983"/>
                    <a:pt x="5470970" y="2245138"/>
                  </a:cubicBezTo>
                  <a:cubicBezTo>
                    <a:pt x="5448872" y="2319147"/>
                    <a:pt x="5426869" y="2393252"/>
                    <a:pt x="5406390" y="2467737"/>
                  </a:cubicBezTo>
                  <a:cubicBezTo>
                    <a:pt x="5382673" y="2553938"/>
                    <a:pt x="5360765" y="2640902"/>
                    <a:pt x="5327428" y="2723864"/>
                  </a:cubicBezTo>
                  <a:cubicBezTo>
                    <a:pt x="5292757" y="2810066"/>
                    <a:pt x="5246275" y="2890838"/>
                    <a:pt x="5198269" y="2970467"/>
                  </a:cubicBezTo>
                  <a:cubicBezTo>
                    <a:pt x="5162074" y="3030379"/>
                    <a:pt x="5124927" y="3089625"/>
                    <a:pt x="5085779" y="3147632"/>
                  </a:cubicBezTo>
                  <a:cubicBezTo>
                    <a:pt x="5011293" y="3258026"/>
                    <a:pt x="4929854" y="3363659"/>
                    <a:pt x="4839367" y="3461195"/>
                  </a:cubicBezTo>
                  <a:cubicBezTo>
                    <a:pt x="4775264" y="3530251"/>
                    <a:pt x="4706779" y="3595021"/>
                    <a:pt x="4639628" y="3661125"/>
                  </a:cubicBezTo>
                  <a:cubicBezTo>
                    <a:pt x="4581620" y="3717989"/>
                    <a:pt x="4524661" y="3775901"/>
                    <a:pt x="4467320" y="3833432"/>
                  </a:cubicBezTo>
                  <a:cubicBezTo>
                    <a:pt x="4409218" y="3891820"/>
                    <a:pt x="4350925" y="3949922"/>
                    <a:pt x="4292632" y="4008215"/>
                  </a:cubicBezTo>
                  <a:cubicBezTo>
                    <a:pt x="4187285" y="4113467"/>
                    <a:pt x="4082129" y="4218909"/>
                    <a:pt x="3976783" y="4324160"/>
                  </a:cubicBezTo>
                  <a:cubicBezTo>
                    <a:pt x="3920014" y="4380929"/>
                    <a:pt x="3862673" y="4437793"/>
                    <a:pt x="3793712" y="4478560"/>
                  </a:cubicBezTo>
                  <a:cubicBezTo>
                    <a:pt x="3707797" y="4529328"/>
                    <a:pt x="3608832" y="4551712"/>
                    <a:pt x="3509010" y="4555141"/>
                  </a:cubicBezTo>
                  <a:cubicBezTo>
                    <a:pt x="3331845" y="4561237"/>
                    <a:pt x="3159347" y="4506087"/>
                    <a:pt x="2982659" y="4488085"/>
                  </a:cubicBezTo>
                  <a:cubicBezTo>
                    <a:pt x="2796064" y="4469130"/>
                    <a:pt x="2608135" y="4491323"/>
                    <a:pt x="2420398" y="4488085"/>
                  </a:cubicBezTo>
                  <a:cubicBezTo>
                    <a:pt x="2338673" y="4486656"/>
                    <a:pt x="2256949" y="4480084"/>
                    <a:pt x="2176939" y="4463034"/>
                  </a:cubicBezTo>
                  <a:cubicBezTo>
                    <a:pt x="2039207" y="4433697"/>
                    <a:pt x="1908429" y="4373499"/>
                    <a:pt x="1810607" y="4272629"/>
                  </a:cubicBezTo>
                  <a:cubicBezTo>
                    <a:pt x="1723358" y="4182618"/>
                    <a:pt x="1669637" y="4067175"/>
                    <a:pt x="1615345" y="3953733"/>
                  </a:cubicBezTo>
                  <a:cubicBezTo>
                    <a:pt x="1561243" y="3840671"/>
                    <a:pt x="1505807" y="3728180"/>
                    <a:pt x="1455801" y="3613309"/>
                  </a:cubicBezTo>
                  <a:cubicBezTo>
                    <a:pt x="1413129" y="3515392"/>
                    <a:pt x="1374553" y="3414998"/>
                    <a:pt x="1362742" y="3309080"/>
                  </a:cubicBezTo>
                  <a:cubicBezTo>
                    <a:pt x="1346073" y="3158966"/>
                    <a:pt x="1384649" y="3010091"/>
                    <a:pt x="1429226" y="2865215"/>
                  </a:cubicBezTo>
                  <a:cubicBezTo>
                    <a:pt x="1471898" y="2726627"/>
                    <a:pt x="1522190" y="2585657"/>
                    <a:pt x="1493996" y="2444591"/>
                  </a:cubicBezTo>
                  <a:cubicBezTo>
                    <a:pt x="1478280" y="2365915"/>
                    <a:pt x="1439513" y="2293144"/>
                    <a:pt x="1379315" y="2240090"/>
                  </a:cubicBezTo>
                  <a:cubicBezTo>
                    <a:pt x="1339215" y="2204752"/>
                    <a:pt x="1291495" y="2179796"/>
                    <a:pt x="1243108" y="2156936"/>
                  </a:cubicBezTo>
                  <a:cubicBezTo>
                    <a:pt x="1143476" y="2110073"/>
                    <a:pt x="1038511" y="2069973"/>
                    <a:pt x="929069" y="2075498"/>
                  </a:cubicBezTo>
                  <a:cubicBezTo>
                    <a:pt x="862870" y="2078831"/>
                    <a:pt x="799052" y="2098643"/>
                    <a:pt x="736282" y="2120360"/>
                  </a:cubicBezTo>
                  <a:cubicBezTo>
                    <a:pt x="632365" y="2156365"/>
                    <a:pt x="492633" y="2168366"/>
                    <a:pt x="443865" y="2266664"/>
                  </a:cubicBezTo>
                  <a:cubicBezTo>
                    <a:pt x="229648" y="2699480"/>
                    <a:pt x="8858" y="2576036"/>
                    <a:pt x="0" y="2592229"/>
                  </a:cubicBezTo>
                </a:path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DD6442C7-EA96-48F7-8E52-15B32EDD6E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8540" y="12542"/>
              <a:ext cx="8335554" cy="5823102"/>
            </a:xfrm>
            <a:custGeom>
              <a:avLst/>
              <a:gdLst>
                <a:gd name="connsiteX0" fmla="*/ 0 w 6330393"/>
                <a:gd name="connsiteY0" fmla="*/ 2249519 h 4422324"/>
                <a:gd name="connsiteX1" fmla="*/ 653129 w 6330393"/>
                <a:gd name="connsiteY1" fmla="*/ 1966532 h 4422324"/>
                <a:gd name="connsiteX2" fmla="*/ 972122 w 6330393"/>
                <a:gd name="connsiteY2" fmla="*/ 1926622 h 4422324"/>
                <a:gd name="connsiteX3" fmla="*/ 1340168 w 6330393"/>
                <a:gd name="connsiteY3" fmla="*/ 2041398 h 4422324"/>
                <a:gd name="connsiteX4" fmla="*/ 1572768 w 6330393"/>
                <a:gd name="connsiteY4" fmla="*/ 2147697 h 4422324"/>
                <a:gd name="connsiteX5" fmla="*/ 1747647 w 6330393"/>
                <a:gd name="connsiteY5" fmla="*/ 2370677 h 4422324"/>
                <a:gd name="connsiteX6" fmla="*/ 1718596 w 6330393"/>
                <a:gd name="connsiteY6" fmla="*/ 2632043 h 4422324"/>
                <a:gd name="connsiteX7" fmla="*/ 1575054 w 6330393"/>
                <a:gd name="connsiteY7" fmla="*/ 2947988 h 4422324"/>
                <a:gd name="connsiteX8" fmla="*/ 1543431 w 6330393"/>
                <a:gd name="connsiteY8" fmla="*/ 3462147 h 4422324"/>
                <a:gd name="connsiteX9" fmla="*/ 1666875 w 6330393"/>
                <a:gd name="connsiteY9" fmla="*/ 3792474 h 4422324"/>
                <a:gd name="connsiteX10" fmla="*/ 1801844 w 6330393"/>
                <a:gd name="connsiteY10" fmla="*/ 4048125 h 4422324"/>
                <a:gd name="connsiteX11" fmla="*/ 2011490 w 6330393"/>
                <a:gd name="connsiteY11" fmla="*/ 4257866 h 4422324"/>
                <a:gd name="connsiteX12" fmla="*/ 2383727 w 6330393"/>
                <a:gd name="connsiteY12" fmla="*/ 4353687 h 4422324"/>
                <a:gd name="connsiteX13" fmla="*/ 2745105 w 6330393"/>
                <a:gd name="connsiteY13" fmla="*/ 4353687 h 4422324"/>
                <a:gd name="connsiteX14" fmla="*/ 3001232 w 6330393"/>
                <a:gd name="connsiteY14" fmla="*/ 4368927 h 4422324"/>
                <a:gd name="connsiteX15" fmla="*/ 3316891 w 6330393"/>
                <a:gd name="connsiteY15" fmla="*/ 4402170 h 4422324"/>
                <a:gd name="connsiteX16" fmla="*/ 3578543 w 6330393"/>
                <a:gd name="connsiteY16" fmla="*/ 4413218 h 4422324"/>
                <a:gd name="connsiteX17" fmla="*/ 3746087 w 6330393"/>
                <a:gd name="connsiteY17" fmla="*/ 4330065 h 4422324"/>
                <a:gd name="connsiteX18" fmla="*/ 3986689 w 6330393"/>
                <a:gd name="connsiteY18" fmla="*/ 4147280 h 4422324"/>
                <a:gd name="connsiteX19" fmla="*/ 4469987 w 6330393"/>
                <a:gd name="connsiteY19" fmla="*/ 3682841 h 4422324"/>
                <a:gd name="connsiteX20" fmla="*/ 4742784 w 6330393"/>
                <a:gd name="connsiteY20" fmla="*/ 3409950 h 4422324"/>
                <a:gd name="connsiteX21" fmla="*/ 5029867 w 6330393"/>
                <a:gd name="connsiteY21" fmla="*/ 3058097 h 4422324"/>
                <a:gd name="connsiteX22" fmla="*/ 5211699 w 6330393"/>
                <a:gd name="connsiteY22" fmla="*/ 2675096 h 4422324"/>
                <a:gd name="connsiteX23" fmla="*/ 5326571 w 6330393"/>
                <a:gd name="connsiteY23" fmla="*/ 2136458 h 4422324"/>
                <a:gd name="connsiteX24" fmla="*/ 5407914 w 6330393"/>
                <a:gd name="connsiteY24" fmla="*/ 1772603 h 4422324"/>
                <a:gd name="connsiteX25" fmla="*/ 5517928 w 6330393"/>
                <a:gd name="connsiteY25" fmla="*/ 1456658 h 4422324"/>
                <a:gd name="connsiteX26" fmla="*/ 5649563 w 6330393"/>
                <a:gd name="connsiteY26" fmla="*/ 1325023 h 4422324"/>
                <a:gd name="connsiteX27" fmla="*/ 5963031 w 6330393"/>
                <a:gd name="connsiteY27" fmla="*/ 1289114 h 4422324"/>
                <a:gd name="connsiteX28" fmla="*/ 6185535 w 6330393"/>
                <a:gd name="connsiteY28" fmla="*/ 1217295 h 4422324"/>
                <a:gd name="connsiteX29" fmla="*/ 6326696 w 6330393"/>
                <a:gd name="connsiteY29" fmla="*/ 992315 h 4422324"/>
                <a:gd name="connsiteX30" fmla="*/ 6305169 w 6330393"/>
                <a:gd name="connsiteY30" fmla="*/ 824770 h 4422324"/>
                <a:gd name="connsiteX31" fmla="*/ 6156865 w 6330393"/>
                <a:gd name="connsiteY31" fmla="*/ 654844 h 4422324"/>
                <a:gd name="connsiteX32" fmla="*/ 5908072 w 6330393"/>
                <a:gd name="connsiteY32" fmla="*/ 506444 h 4422324"/>
                <a:gd name="connsiteX33" fmla="*/ 5606605 w 6330393"/>
                <a:gd name="connsiteY33" fmla="*/ 353282 h 4422324"/>
                <a:gd name="connsiteX34" fmla="*/ 5506117 w 6330393"/>
                <a:gd name="connsiteY34" fmla="*/ 164211 h 4422324"/>
                <a:gd name="connsiteX35" fmla="*/ 5598890 w 6330393"/>
                <a:gd name="connsiteY35" fmla="*/ 0 h 4422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6330393" h="4422324">
                  <a:moveTo>
                    <a:pt x="0" y="2249519"/>
                  </a:moveTo>
                  <a:cubicBezTo>
                    <a:pt x="166592" y="2158746"/>
                    <a:pt x="472059" y="2022443"/>
                    <a:pt x="653129" y="1966532"/>
                  </a:cubicBezTo>
                  <a:cubicBezTo>
                    <a:pt x="756761" y="1934528"/>
                    <a:pt x="864489" y="1915573"/>
                    <a:pt x="972122" y="1926622"/>
                  </a:cubicBezTo>
                  <a:cubicBezTo>
                    <a:pt x="1100423" y="1939766"/>
                    <a:pt x="1219581" y="1994630"/>
                    <a:pt x="1340168" y="2041398"/>
                  </a:cubicBezTo>
                  <a:cubicBezTo>
                    <a:pt x="1419987" y="2072354"/>
                    <a:pt x="1501140" y="2101025"/>
                    <a:pt x="1572768" y="2147697"/>
                  </a:cubicBezTo>
                  <a:cubicBezTo>
                    <a:pt x="1654874" y="2201132"/>
                    <a:pt x="1723454" y="2276285"/>
                    <a:pt x="1747647" y="2370677"/>
                  </a:cubicBezTo>
                  <a:cubicBezTo>
                    <a:pt x="1769840" y="2457545"/>
                    <a:pt x="1750981" y="2547842"/>
                    <a:pt x="1718596" y="2632043"/>
                  </a:cubicBezTo>
                  <a:cubicBezTo>
                    <a:pt x="1676876" y="2740152"/>
                    <a:pt x="1615345" y="2839403"/>
                    <a:pt x="1575054" y="2947988"/>
                  </a:cubicBezTo>
                  <a:cubicBezTo>
                    <a:pt x="1514094" y="3112199"/>
                    <a:pt x="1505141" y="3291269"/>
                    <a:pt x="1543431" y="3462147"/>
                  </a:cubicBezTo>
                  <a:cubicBezTo>
                    <a:pt x="1569244" y="3577114"/>
                    <a:pt x="1617536" y="3685318"/>
                    <a:pt x="1666875" y="3792474"/>
                  </a:cubicBezTo>
                  <a:cubicBezTo>
                    <a:pt x="1707261" y="3880199"/>
                    <a:pt x="1748600" y="3967734"/>
                    <a:pt x="1801844" y="4048125"/>
                  </a:cubicBezTo>
                  <a:cubicBezTo>
                    <a:pt x="1857185" y="4131659"/>
                    <a:pt x="1925669" y="4206431"/>
                    <a:pt x="2011490" y="4257866"/>
                  </a:cubicBezTo>
                  <a:cubicBezTo>
                    <a:pt x="2122837" y="4324636"/>
                    <a:pt x="2253615" y="4347020"/>
                    <a:pt x="2383727" y="4353687"/>
                  </a:cubicBezTo>
                  <a:cubicBezTo>
                    <a:pt x="2504027" y="4359879"/>
                    <a:pt x="2624614" y="4351973"/>
                    <a:pt x="2745105" y="4353687"/>
                  </a:cubicBezTo>
                  <a:cubicBezTo>
                    <a:pt x="2830640" y="4354925"/>
                    <a:pt x="2915984" y="4361688"/>
                    <a:pt x="3001232" y="4368927"/>
                  </a:cubicBezTo>
                  <a:cubicBezTo>
                    <a:pt x="3106674" y="4377881"/>
                    <a:pt x="3212211" y="4386739"/>
                    <a:pt x="3316891" y="4402170"/>
                  </a:cubicBezTo>
                  <a:cubicBezTo>
                    <a:pt x="3404426" y="4415028"/>
                    <a:pt x="3493008" y="4433697"/>
                    <a:pt x="3578543" y="4413218"/>
                  </a:cubicBezTo>
                  <a:cubicBezTo>
                    <a:pt x="3639598" y="4398645"/>
                    <a:pt x="3693890" y="4365403"/>
                    <a:pt x="3746087" y="4330065"/>
                  </a:cubicBezTo>
                  <a:cubicBezTo>
                    <a:pt x="3829622" y="4273677"/>
                    <a:pt x="3909727" y="4212431"/>
                    <a:pt x="3986689" y="4147280"/>
                  </a:cubicBezTo>
                  <a:cubicBezTo>
                    <a:pt x="4157282" y="4002881"/>
                    <a:pt x="4311206" y="3840290"/>
                    <a:pt x="4469987" y="3682841"/>
                  </a:cubicBezTo>
                  <a:cubicBezTo>
                    <a:pt x="4561332" y="3592259"/>
                    <a:pt x="4653915" y="3503009"/>
                    <a:pt x="4742784" y="3409950"/>
                  </a:cubicBezTo>
                  <a:cubicBezTo>
                    <a:pt x="4847558" y="3300222"/>
                    <a:pt x="4947190" y="3185255"/>
                    <a:pt x="5029867" y="3058097"/>
                  </a:cubicBezTo>
                  <a:cubicBezTo>
                    <a:pt x="5107305" y="2939129"/>
                    <a:pt x="5168646" y="2810351"/>
                    <a:pt x="5211699" y="2675096"/>
                  </a:cubicBezTo>
                  <a:cubicBezTo>
                    <a:pt x="5267516" y="2500027"/>
                    <a:pt x="5292186" y="2317147"/>
                    <a:pt x="5326571" y="2136458"/>
                  </a:cubicBezTo>
                  <a:cubicBezTo>
                    <a:pt x="5349812" y="2014347"/>
                    <a:pt x="5378672" y="1893380"/>
                    <a:pt x="5407914" y="1772603"/>
                  </a:cubicBezTo>
                  <a:cubicBezTo>
                    <a:pt x="5434299" y="1663446"/>
                    <a:pt x="5460683" y="1552861"/>
                    <a:pt x="5517928" y="1456658"/>
                  </a:cubicBezTo>
                  <a:cubicBezTo>
                    <a:pt x="5550408" y="1402080"/>
                    <a:pt x="5592889" y="1353312"/>
                    <a:pt x="5649563" y="1325023"/>
                  </a:cubicBezTo>
                  <a:cubicBezTo>
                    <a:pt x="5744528" y="1277493"/>
                    <a:pt x="5856065" y="1296924"/>
                    <a:pt x="5963031" y="1289114"/>
                  </a:cubicBezTo>
                  <a:cubicBezTo>
                    <a:pt x="6042279" y="1283303"/>
                    <a:pt x="6120479" y="1262539"/>
                    <a:pt x="6185535" y="1217295"/>
                  </a:cubicBezTo>
                  <a:cubicBezTo>
                    <a:pt x="6261164" y="1164717"/>
                    <a:pt x="6312694" y="1083374"/>
                    <a:pt x="6326696" y="992315"/>
                  </a:cubicBezTo>
                  <a:cubicBezTo>
                    <a:pt x="6335459" y="935450"/>
                    <a:pt x="6328791" y="877253"/>
                    <a:pt x="6305169" y="824770"/>
                  </a:cubicBezTo>
                  <a:cubicBezTo>
                    <a:pt x="6273927" y="755333"/>
                    <a:pt x="6217158" y="701897"/>
                    <a:pt x="6156865" y="654844"/>
                  </a:cubicBezTo>
                  <a:cubicBezTo>
                    <a:pt x="6080379" y="595217"/>
                    <a:pt x="5996750" y="545687"/>
                    <a:pt x="5908072" y="506444"/>
                  </a:cubicBezTo>
                  <a:cubicBezTo>
                    <a:pt x="5803964" y="460343"/>
                    <a:pt x="5692807" y="426815"/>
                    <a:pt x="5606605" y="353282"/>
                  </a:cubicBezTo>
                  <a:cubicBezTo>
                    <a:pt x="5549170" y="304229"/>
                    <a:pt x="5503259" y="238887"/>
                    <a:pt x="5506117" y="164211"/>
                  </a:cubicBezTo>
                  <a:cubicBezTo>
                    <a:pt x="5508213" y="106109"/>
                    <a:pt x="5598890" y="0"/>
                    <a:pt x="5598890" y="0"/>
                  </a:cubicBezTo>
                </a:path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18">
              <a:extLst>
                <a:ext uri="{FF2B5EF4-FFF2-40B4-BE49-F238E27FC236}">
                  <a16:creationId xmlns:a16="http://schemas.microsoft.com/office/drawing/2014/main" id="{1ECB895E-B92E-4686-8B6F-BA0F9041C1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00" y="12542"/>
              <a:ext cx="3256801" cy="2769035"/>
            </a:xfrm>
            <a:custGeom>
              <a:avLst/>
              <a:gdLst>
                <a:gd name="connsiteX0" fmla="*/ 0 w 2563086"/>
                <a:gd name="connsiteY0" fmla="*/ 2102930 h 2102929"/>
                <a:gd name="connsiteX1" fmla="*/ 625888 w 2563086"/>
                <a:gd name="connsiteY1" fmla="*/ 1834229 h 2102929"/>
                <a:gd name="connsiteX2" fmla="*/ 954024 w 2563086"/>
                <a:gd name="connsiteY2" fmla="*/ 1789938 h 2102929"/>
                <a:gd name="connsiteX3" fmla="*/ 1379125 w 2563086"/>
                <a:gd name="connsiteY3" fmla="*/ 1870329 h 2102929"/>
                <a:gd name="connsiteX4" fmla="*/ 1819466 w 2563086"/>
                <a:gd name="connsiteY4" fmla="*/ 2021300 h 2102929"/>
                <a:gd name="connsiteX5" fmla="*/ 2221040 w 2563086"/>
                <a:gd name="connsiteY5" fmla="*/ 2010251 h 2102929"/>
                <a:gd name="connsiteX6" fmla="*/ 2507647 w 2563086"/>
                <a:gd name="connsiteY6" fmla="*/ 1867567 h 2102929"/>
                <a:gd name="connsiteX7" fmla="*/ 2560225 w 2563086"/>
                <a:gd name="connsiteY7" fmla="*/ 1652873 h 2102929"/>
                <a:gd name="connsiteX8" fmla="*/ 2328958 w 2563086"/>
                <a:gd name="connsiteY8" fmla="*/ 1295495 h 2102929"/>
                <a:gd name="connsiteX9" fmla="*/ 1676686 w 2563086"/>
                <a:gd name="connsiteY9" fmla="*/ 812292 h 2102929"/>
                <a:gd name="connsiteX10" fmla="*/ 1436942 w 2563086"/>
                <a:gd name="connsiteY10" fmla="*/ 669036 h 2102929"/>
                <a:gd name="connsiteX11" fmla="*/ 1157288 w 2563086"/>
                <a:gd name="connsiteY11" fmla="*/ 498634 h 2102929"/>
                <a:gd name="connsiteX12" fmla="*/ 928783 w 2563086"/>
                <a:gd name="connsiteY12" fmla="*/ 355949 h 2102929"/>
                <a:gd name="connsiteX13" fmla="*/ 649510 w 2563086"/>
                <a:gd name="connsiteY13" fmla="*/ 161639 h 2102929"/>
                <a:gd name="connsiteX14" fmla="*/ 373190 w 2563086"/>
                <a:gd name="connsiteY14" fmla="*/ 0 h 2102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563086" h="2102929">
                  <a:moveTo>
                    <a:pt x="0" y="2102930"/>
                  </a:moveTo>
                  <a:cubicBezTo>
                    <a:pt x="182499" y="1964341"/>
                    <a:pt x="402717" y="1887855"/>
                    <a:pt x="625888" y="1834229"/>
                  </a:cubicBezTo>
                  <a:cubicBezTo>
                    <a:pt x="733711" y="1808321"/>
                    <a:pt x="843248" y="1789557"/>
                    <a:pt x="954024" y="1789938"/>
                  </a:cubicBezTo>
                  <a:cubicBezTo>
                    <a:pt x="1098995" y="1790414"/>
                    <a:pt x="1241965" y="1822609"/>
                    <a:pt x="1379125" y="1870329"/>
                  </a:cubicBezTo>
                  <a:cubicBezTo>
                    <a:pt x="1526191" y="1921478"/>
                    <a:pt x="1666780" y="1992059"/>
                    <a:pt x="1819466" y="2021300"/>
                  </a:cubicBezTo>
                  <a:cubicBezTo>
                    <a:pt x="1952244" y="2046827"/>
                    <a:pt x="2088356" y="2037112"/>
                    <a:pt x="2221040" y="2010251"/>
                  </a:cubicBezTo>
                  <a:cubicBezTo>
                    <a:pt x="2329720" y="1988249"/>
                    <a:pt x="2440877" y="1954530"/>
                    <a:pt x="2507647" y="1867567"/>
                  </a:cubicBezTo>
                  <a:cubicBezTo>
                    <a:pt x="2554320" y="1806702"/>
                    <a:pt x="2570226" y="1729073"/>
                    <a:pt x="2560225" y="1652873"/>
                  </a:cubicBezTo>
                  <a:cubicBezTo>
                    <a:pt x="2541270" y="1508665"/>
                    <a:pt x="2436019" y="1396175"/>
                    <a:pt x="2328958" y="1295495"/>
                  </a:cubicBezTo>
                  <a:cubicBezTo>
                    <a:pt x="2131314" y="1109567"/>
                    <a:pt x="1908429" y="953643"/>
                    <a:pt x="1676686" y="812292"/>
                  </a:cubicBezTo>
                  <a:cubicBezTo>
                    <a:pt x="1597152" y="763810"/>
                    <a:pt x="1516856" y="716756"/>
                    <a:pt x="1436942" y="669036"/>
                  </a:cubicBezTo>
                  <a:cubicBezTo>
                    <a:pt x="1343216" y="613029"/>
                    <a:pt x="1250442" y="555498"/>
                    <a:pt x="1157288" y="498634"/>
                  </a:cubicBezTo>
                  <a:cubicBezTo>
                    <a:pt x="1080611" y="451866"/>
                    <a:pt x="1003745" y="405479"/>
                    <a:pt x="928783" y="355949"/>
                  </a:cubicBezTo>
                  <a:cubicBezTo>
                    <a:pt x="834200" y="293465"/>
                    <a:pt x="743140" y="225552"/>
                    <a:pt x="649510" y="161639"/>
                  </a:cubicBezTo>
                  <a:cubicBezTo>
                    <a:pt x="539496" y="86487"/>
                    <a:pt x="373190" y="0"/>
                    <a:pt x="373190" y="0"/>
                  </a:cubicBezTo>
                </a:path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57CEDFC-C202-445C-9D3B-467FB3DCE9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6788" y="0"/>
              <a:ext cx="12542" cy="12542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763FC30-4283-464C-932E-272A62FE5D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6788" y="0"/>
              <a:ext cx="12542" cy="12542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DE2B79E-20B8-482A-9098-FCAEF6B21B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8540" y="232906"/>
              <a:ext cx="1832649" cy="1702458"/>
            </a:xfrm>
            <a:custGeom>
              <a:avLst/>
              <a:gdLst>
                <a:gd name="connsiteX0" fmla="*/ 0 w 1391796"/>
                <a:gd name="connsiteY0" fmla="*/ 1292924 h 1292923"/>
                <a:gd name="connsiteX1" fmla="*/ 696563 w 1391796"/>
                <a:gd name="connsiteY1" fmla="*/ 1150906 h 1292923"/>
                <a:gd name="connsiteX2" fmla="*/ 993934 w 1391796"/>
                <a:gd name="connsiteY2" fmla="*/ 1192435 h 1292923"/>
                <a:gd name="connsiteX3" fmla="*/ 1155097 w 1391796"/>
                <a:gd name="connsiteY3" fmla="*/ 1192435 h 1292923"/>
                <a:gd name="connsiteX4" fmla="*/ 1324547 w 1391796"/>
                <a:gd name="connsiteY4" fmla="*/ 1184148 h 1292923"/>
                <a:gd name="connsiteX5" fmla="*/ 1381030 w 1391796"/>
                <a:gd name="connsiteY5" fmla="*/ 1149191 h 1292923"/>
                <a:gd name="connsiteX6" fmla="*/ 1357789 w 1391796"/>
                <a:gd name="connsiteY6" fmla="*/ 1027843 h 1292923"/>
                <a:gd name="connsiteX7" fmla="*/ 1136809 w 1391796"/>
                <a:gd name="connsiteY7" fmla="*/ 838295 h 1292923"/>
                <a:gd name="connsiteX8" fmla="*/ 804482 w 1391796"/>
                <a:gd name="connsiteY8" fmla="*/ 595598 h 1292923"/>
                <a:gd name="connsiteX9" fmla="*/ 530352 w 1391796"/>
                <a:gd name="connsiteY9" fmla="*/ 381191 h 1292923"/>
                <a:gd name="connsiteX10" fmla="*/ 0 w 1391796"/>
                <a:gd name="connsiteY10" fmla="*/ 0 h 1292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91796" h="1292923">
                  <a:moveTo>
                    <a:pt x="0" y="1292924"/>
                  </a:moveTo>
                  <a:cubicBezTo>
                    <a:pt x="158877" y="1243108"/>
                    <a:pt x="531019" y="1138047"/>
                    <a:pt x="696563" y="1150906"/>
                  </a:cubicBezTo>
                  <a:cubicBezTo>
                    <a:pt x="796481" y="1158621"/>
                    <a:pt x="894017" y="1185863"/>
                    <a:pt x="993934" y="1192435"/>
                  </a:cubicBezTo>
                  <a:cubicBezTo>
                    <a:pt x="1047559" y="1195959"/>
                    <a:pt x="1101376" y="1192054"/>
                    <a:pt x="1155097" y="1192435"/>
                  </a:cubicBezTo>
                  <a:cubicBezTo>
                    <a:pt x="1212056" y="1192816"/>
                    <a:pt x="1269683" y="1198626"/>
                    <a:pt x="1324547" y="1184148"/>
                  </a:cubicBezTo>
                  <a:cubicBezTo>
                    <a:pt x="1346930" y="1178243"/>
                    <a:pt x="1368266" y="1168241"/>
                    <a:pt x="1381030" y="1149191"/>
                  </a:cubicBezTo>
                  <a:cubicBezTo>
                    <a:pt x="1405795" y="1112425"/>
                    <a:pt x="1383506" y="1065752"/>
                    <a:pt x="1357789" y="1027843"/>
                  </a:cubicBezTo>
                  <a:cubicBezTo>
                    <a:pt x="1302734" y="946880"/>
                    <a:pt x="1218152" y="893540"/>
                    <a:pt x="1136809" y="838295"/>
                  </a:cubicBezTo>
                  <a:cubicBezTo>
                    <a:pt x="1023271" y="761238"/>
                    <a:pt x="912971" y="679609"/>
                    <a:pt x="804482" y="595598"/>
                  </a:cubicBezTo>
                  <a:cubicBezTo>
                    <a:pt x="712756" y="524542"/>
                    <a:pt x="620459" y="454247"/>
                    <a:pt x="530352" y="381191"/>
                  </a:cubicBezTo>
                  <a:cubicBezTo>
                    <a:pt x="378809" y="258318"/>
                    <a:pt x="149733" y="125063"/>
                    <a:pt x="0" y="0"/>
                  </a:cubicBezTo>
                </a:path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27ECCA13-011E-4D0B-8827-B1DFEF0943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4787" y="27843"/>
              <a:ext cx="2207527" cy="1610525"/>
            </a:xfrm>
            <a:custGeom>
              <a:avLst/>
              <a:gdLst>
                <a:gd name="connsiteX0" fmla="*/ 1676495 w 1676495"/>
                <a:gd name="connsiteY0" fmla="*/ 1223105 h 1223105"/>
                <a:gd name="connsiteX1" fmla="*/ 1421702 w 1676495"/>
                <a:gd name="connsiteY1" fmla="*/ 1000792 h 1223105"/>
                <a:gd name="connsiteX2" fmla="*/ 1024604 w 1676495"/>
                <a:gd name="connsiteY2" fmla="*/ 744760 h 1223105"/>
                <a:gd name="connsiteX3" fmla="*/ 444722 w 1676495"/>
                <a:gd name="connsiteY3" fmla="*/ 345758 h 1223105"/>
                <a:gd name="connsiteX4" fmla="*/ 0 w 1676495"/>
                <a:gd name="connsiteY4" fmla="*/ 0 h 1223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6495" h="1223105">
                  <a:moveTo>
                    <a:pt x="1676495" y="1223105"/>
                  </a:moveTo>
                  <a:cubicBezTo>
                    <a:pt x="1603724" y="1136523"/>
                    <a:pt x="1514094" y="1066324"/>
                    <a:pt x="1421702" y="1000792"/>
                  </a:cubicBezTo>
                  <a:cubicBezTo>
                    <a:pt x="1293209" y="909733"/>
                    <a:pt x="1158526" y="827723"/>
                    <a:pt x="1024604" y="744760"/>
                  </a:cubicBezTo>
                  <a:cubicBezTo>
                    <a:pt x="824770" y="621030"/>
                    <a:pt x="623888" y="497777"/>
                    <a:pt x="444722" y="345758"/>
                  </a:cubicBezTo>
                  <a:cubicBezTo>
                    <a:pt x="330518" y="248888"/>
                    <a:pt x="135731" y="61817"/>
                    <a:pt x="0" y="0"/>
                  </a:cubicBezTo>
                </a:path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24CCC8FF-3393-4965-BD21-DCB37A2453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8540" y="1638243"/>
              <a:ext cx="2318558" cy="594242"/>
            </a:xfrm>
            <a:custGeom>
              <a:avLst/>
              <a:gdLst>
                <a:gd name="connsiteX0" fmla="*/ 0 w 1760817"/>
                <a:gd name="connsiteY0" fmla="*/ 451295 h 451294"/>
                <a:gd name="connsiteX1" fmla="*/ 335661 w 1760817"/>
                <a:gd name="connsiteY1" fmla="*/ 319373 h 451294"/>
                <a:gd name="connsiteX2" fmla="*/ 629984 w 1760817"/>
                <a:gd name="connsiteY2" fmla="*/ 264319 h 451294"/>
                <a:gd name="connsiteX3" fmla="*/ 878777 w 1760817"/>
                <a:gd name="connsiteY3" fmla="*/ 278702 h 451294"/>
                <a:gd name="connsiteX4" fmla="*/ 1024700 w 1760817"/>
                <a:gd name="connsiteY4" fmla="*/ 302609 h 451294"/>
                <a:gd name="connsiteX5" fmla="*/ 1316641 w 1760817"/>
                <a:gd name="connsiteY5" fmla="*/ 360045 h 451294"/>
                <a:gd name="connsiteX6" fmla="*/ 1527143 w 1760817"/>
                <a:gd name="connsiteY6" fmla="*/ 386334 h 451294"/>
                <a:gd name="connsiteX7" fmla="*/ 1704023 w 1760817"/>
                <a:gd name="connsiteY7" fmla="*/ 0 h 451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60817" h="451294">
                  <a:moveTo>
                    <a:pt x="0" y="451295"/>
                  </a:moveTo>
                  <a:cubicBezTo>
                    <a:pt x="77438" y="429292"/>
                    <a:pt x="257270" y="337852"/>
                    <a:pt x="335661" y="319373"/>
                  </a:cubicBezTo>
                  <a:cubicBezTo>
                    <a:pt x="433007" y="296418"/>
                    <a:pt x="530162" y="270510"/>
                    <a:pt x="629984" y="264319"/>
                  </a:cubicBezTo>
                  <a:cubicBezTo>
                    <a:pt x="713137" y="259080"/>
                    <a:pt x="796290" y="266891"/>
                    <a:pt x="878777" y="278702"/>
                  </a:cubicBezTo>
                  <a:cubicBezTo>
                    <a:pt x="927545" y="285655"/>
                    <a:pt x="976217" y="293751"/>
                    <a:pt x="1024700" y="302609"/>
                  </a:cubicBezTo>
                  <a:cubicBezTo>
                    <a:pt x="1122236" y="320516"/>
                    <a:pt x="1219581" y="339471"/>
                    <a:pt x="1316641" y="360045"/>
                  </a:cubicBezTo>
                  <a:cubicBezTo>
                    <a:pt x="1386269" y="374809"/>
                    <a:pt x="1456277" y="389763"/>
                    <a:pt x="1527143" y="386334"/>
                  </a:cubicBezTo>
                  <a:cubicBezTo>
                    <a:pt x="1592008" y="383191"/>
                    <a:pt x="1881569" y="391287"/>
                    <a:pt x="1704023" y="0"/>
                  </a:cubicBezTo>
                </a:path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24">
              <a:extLst>
                <a:ext uri="{FF2B5EF4-FFF2-40B4-BE49-F238E27FC236}">
                  <a16:creationId xmlns:a16="http://schemas.microsoft.com/office/drawing/2014/main" id="{A6D6870E-B40A-4E80-A706-BA8CB5E215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6372" y="454013"/>
              <a:ext cx="256959" cy="983296"/>
            </a:xfrm>
            <a:custGeom>
              <a:avLst/>
              <a:gdLst>
                <a:gd name="connsiteX0" fmla="*/ 90011 w 267734"/>
                <a:gd name="connsiteY0" fmla="*/ 746760 h 746759"/>
                <a:gd name="connsiteX1" fmla="*/ 250603 w 267734"/>
                <a:gd name="connsiteY1" fmla="*/ 541782 h 746759"/>
                <a:gd name="connsiteX2" fmla="*/ 250603 w 267734"/>
                <a:gd name="connsiteY2" fmla="*/ 325660 h 746759"/>
                <a:gd name="connsiteX3" fmla="*/ 0 w 267734"/>
                <a:gd name="connsiteY3" fmla="*/ 0 h 746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7734" h="746759">
                  <a:moveTo>
                    <a:pt x="90011" y="746760"/>
                  </a:moveTo>
                  <a:cubicBezTo>
                    <a:pt x="159353" y="691801"/>
                    <a:pt x="221456" y="624935"/>
                    <a:pt x="250603" y="541782"/>
                  </a:cubicBezTo>
                  <a:cubicBezTo>
                    <a:pt x="275082" y="471868"/>
                    <a:pt x="271748" y="396907"/>
                    <a:pt x="250603" y="325660"/>
                  </a:cubicBezTo>
                  <a:cubicBezTo>
                    <a:pt x="210598" y="190500"/>
                    <a:pt x="117634" y="77629"/>
                    <a:pt x="0" y="0"/>
                  </a:cubicBezTo>
                </a:path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81B66FCF-F34F-4C17-A29E-EE8E138129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3887" y="12542"/>
              <a:ext cx="6404043" cy="1673812"/>
            </a:xfrm>
            <a:custGeom>
              <a:avLst/>
              <a:gdLst>
                <a:gd name="connsiteX0" fmla="*/ 0 w 4863517"/>
                <a:gd name="connsiteY0" fmla="*/ 0 h 1271168"/>
                <a:gd name="connsiteX1" fmla="*/ 176879 w 4863517"/>
                <a:gd name="connsiteY1" fmla="*/ 115157 h 1271168"/>
                <a:gd name="connsiteX2" fmla="*/ 400812 w 4863517"/>
                <a:gd name="connsiteY2" fmla="*/ 277178 h 1271168"/>
                <a:gd name="connsiteX3" fmla="*/ 652367 w 4863517"/>
                <a:gd name="connsiteY3" fmla="*/ 421958 h 1271168"/>
                <a:gd name="connsiteX4" fmla="*/ 1110615 w 4863517"/>
                <a:gd name="connsiteY4" fmla="*/ 690848 h 1271168"/>
                <a:gd name="connsiteX5" fmla="*/ 1410843 w 4863517"/>
                <a:gd name="connsiteY5" fmla="*/ 830580 h 1271168"/>
                <a:gd name="connsiteX6" fmla="*/ 1585341 w 4863517"/>
                <a:gd name="connsiteY6" fmla="*/ 917067 h 1271168"/>
                <a:gd name="connsiteX7" fmla="*/ 1896046 w 4863517"/>
                <a:gd name="connsiteY7" fmla="*/ 1114901 h 1271168"/>
                <a:gd name="connsiteX8" fmla="*/ 2042255 w 4863517"/>
                <a:gd name="connsiteY8" fmla="*/ 1204627 h 1271168"/>
                <a:gd name="connsiteX9" fmla="*/ 2276570 w 4863517"/>
                <a:gd name="connsiteY9" fmla="*/ 1271111 h 1271168"/>
                <a:gd name="connsiteX10" fmla="*/ 2568988 w 4863517"/>
                <a:gd name="connsiteY10" fmla="*/ 1128141 h 1271168"/>
                <a:gd name="connsiteX11" fmla="*/ 2726817 w 4863517"/>
                <a:gd name="connsiteY11" fmla="*/ 882110 h 1271168"/>
                <a:gd name="connsiteX12" fmla="*/ 2861881 w 4863517"/>
                <a:gd name="connsiteY12" fmla="*/ 574929 h 1271168"/>
                <a:gd name="connsiteX13" fmla="*/ 2990660 w 4863517"/>
                <a:gd name="connsiteY13" fmla="*/ 411480 h 1271168"/>
                <a:gd name="connsiteX14" fmla="*/ 3259264 w 4863517"/>
                <a:gd name="connsiteY14" fmla="*/ 292322 h 1271168"/>
                <a:gd name="connsiteX15" fmla="*/ 3482150 w 4863517"/>
                <a:gd name="connsiteY15" fmla="*/ 325565 h 1271168"/>
                <a:gd name="connsiteX16" fmla="*/ 3824192 w 4863517"/>
                <a:gd name="connsiteY16" fmla="*/ 383762 h 1271168"/>
                <a:gd name="connsiteX17" fmla="*/ 4206145 w 4863517"/>
                <a:gd name="connsiteY17" fmla="*/ 420434 h 1271168"/>
                <a:gd name="connsiteX18" fmla="*/ 4505230 w 4863517"/>
                <a:gd name="connsiteY18" fmla="*/ 420434 h 1271168"/>
                <a:gd name="connsiteX19" fmla="*/ 4820127 w 4863517"/>
                <a:gd name="connsiteY19" fmla="*/ 349091 h 1271168"/>
                <a:gd name="connsiteX20" fmla="*/ 4863370 w 4863517"/>
                <a:gd name="connsiteY20" fmla="*/ 242316 h 1271168"/>
                <a:gd name="connsiteX21" fmla="*/ 4760691 w 4863517"/>
                <a:gd name="connsiteY21" fmla="*/ 0 h 1271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863517" h="1271168">
                  <a:moveTo>
                    <a:pt x="0" y="0"/>
                  </a:moveTo>
                  <a:cubicBezTo>
                    <a:pt x="0" y="0"/>
                    <a:pt x="110680" y="67151"/>
                    <a:pt x="176879" y="115157"/>
                  </a:cubicBezTo>
                  <a:cubicBezTo>
                    <a:pt x="251555" y="169259"/>
                    <a:pt x="323564" y="226981"/>
                    <a:pt x="400812" y="277178"/>
                  </a:cubicBezTo>
                  <a:cubicBezTo>
                    <a:pt x="481965" y="329946"/>
                    <a:pt x="568166" y="374142"/>
                    <a:pt x="652367" y="421958"/>
                  </a:cubicBezTo>
                  <a:cubicBezTo>
                    <a:pt x="806386" y="509492"/>
                    <a:pt x="953167" y="609695"/>
                    <a:pt x="1110615" y="690848"/>
                  </a:cubicBezTo>
                  <a:cubicBezTo>
                    <a:pt x="1208723" y="741426"/>
                    <a:pt x="1310450" y="784670"/>
                    <a:pt x="1410843" y="830580"/>
                  </a:cubicBezTo>
                  <a:cubicBezTo>
                    <a:pt x="1469898" y="857631"/>
                    <a:pt x="1528477" y="885635"/>
                    <a:pt x="1585341" y="917067"/>
                  </a:cubicBezTo>
                  <a:cubicBezTo>
                    <a:pt x="1692878" y="976408"/>
                    <a:pt x="1794034" y="1046417"/>
                    <a:pt x="1896046" y="1114901"/>
                  </a:cubicBezTo>
                  <a:cubicBezTo>
                    <a:pt x="1943576" y="1146810"/>
                    <a:pt x="1991773" y="1177671"/>
                    <a:pt x="2042255" y="1204627"/>
                  </a:cubicBezTo>
                  <a:cubicBezTo>
                    <a:pt x="2115217" y="1243679"/>
                    <a:pt x="2194179" y="1272635"/>
                    <a:pt x="2276570" y="1271111"/>
                  </a:cubicBezTo>
                  <a:cubicBezTo>
                    <a:pt x="2388870" y="1269111"/>
                    <a:pt x="2490597" y="1209485"/>
                    <a:pt x="2568988" y="1128141"/>
                  </a:cubicBezTo>
                  <a:cubicBezTo>
                    <a:pt x="2637092" y="1057561"/>
                    <a:pt x="2686622" y="971836"/>
                    <a:pt x="2726817" y="882110"/>
                  </a:cubicBezTo>
                  <a:cubicBezTo>
                    <a:pt x="2772632" y="779907"/>
                    <a:pt x="2807208" y="672560"/>
                    <a:pt x="2861881" y="574929"/>
                  </a:cubicBezTo>
                  <a:cubicBezTo>
                    <a:pt x="2896076" y="513969"/>
                    <a:pt x="2938558" y="457962"/>
                    <a:pt x="2990660" y="411480"/>
                  </a:cubicBezTo>
                  <a:cubicBezTo>
                    <a:pt x="3065812" y="344329"/>
                    <a:pt x="3158966" y="297466"/>
                    <a:pt x="3259264" y="292322"/>
                  </a:cubicBezTo>
                  <a:cubicBezTo>
                    <a:pt x="3334607" y="288417"/>
                    <a:pt x="3408426" y="308324"/>
                    <a:pt x="3482150" y="325565"/>
                  </a:cubicBezTo>
                  <a:cubicBezTo>
                    <a:pt x="3594830" y="351854"/>
                    <a:pt x="3709416" y="368618"/>
                    <a:pt x="3824192" y="383762"/>
                  </a:cubicBezTo>
                  <a:cubicBezTo>
                    <a:pt x="3951065" y="400431"/>
                    <a:pt x="4078319" y="415290"/>
                    <a:pt x="4206145" y="420434"/>
                  </a:cubicBezTo>
                  <a:cubicBezTo>
                    <a:pt x="4305777" y="424434"/>
                    <a:pt x="4405503" y="419957"/>
                    <a:pt x="4505230" y="420434"/>
                  </a:cubicBezTo>
                  <a:cubicBezTo>
                    <a:pt x="4619435" y="421005"/>
                    <a:pt x="4745641" y="432149"/>
                    <a:pt x="4820127" y="349091"/>
                  </a:cubicBezTo>
                  <a:cubicBezTo>
                    <a:pt x="4846701" y="319469"/>
                    <a:pt x="4861655" y="282131"/>
                    <a:pt x="4863370" y="242316"/>
                  </a:cubicBezTo>
                  <a:cubicBezTo>
                    <a:pt x="4868037" y="134493"/>
                    <a:pt x="4760691" y="0"/>
                    <a:pt x="4760691" y="0"/>
                  </a:cubicBezTo>
                </a:path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D861033-CAAF-46D9-B275-DCF52F2CB6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0816" y="12291"/>
              <a:ext cx="5654210" cy="1210473"/>
            </a:xfrm>
            <a:custGeom>
              <a:avLst/>
              <a:gdLst>
                <a:gd name="connsiteX0" fmla="*/ 0 w 4294060"/>
                <a:gd name="connsiteY0" fmla="*/ 190 h 919287"/>
                <a:gd name="connsiteX1" fmla="*/ 417862 w 4294060"/>
                <a:gd name="connsiteY1" fmla="*/ 274606 h 919287"/>
                <a:gd name="connsiteX2" fmla="*/ 980218 w 4294060"/>
                <a:gd name="connsiteY2" fmla="*/ 608171 h 919287"/>
                <a:gd name="connsiteX3" fmla="*/ 1473137 w 4294060"/>
                <a:gd name="connsiteY3" fmla="*/ 792480 h 919287"/>
                <a:gd name="connsiteX4" fmla="*/ 1827276 w 4294060"/>
                <a:gd name="connsiteY4" fmla="*/ 914591 h 919287"/>
                <a:gd name="connsiteX5" fmla="*/ 2119217 w 4294060"/>
                <a:gd name="connsiteY5" fmla="*/ 847535 h 919287"/>
                <a:gd name="connsiteX6" fmla="*/ 2269998 w 4294060"/>
                <a:gd name="connsiteY6" fmla="*/ 610553 h 919287"/>
                <a:gd name="connsiteX7" fmla="*/ 2413540 w 4294060"/>
                <a:gd name="connsiteY7" fmla="*/ 361569 h 919287"/>
                <a:gd name="connsiteX8" fmla="*/ 2683859 w 4294060"/>
                <a:gd name="connsiteY8" fmla="*/ 67151 h 919287"/>
                <a:gd name="connsiteX9" fmla="*/ 3030760 w 4294060"/>
                <a:gd name="connsiteY9" fmla="*/ 36005 h 919287"/>
                <a:gd name="connsiteX10" fmla="*/ 3356134 w 4294060"/>
                <a:gd name="connsiteY10" fmla="*/ 129350 h 919287"/>
                <a:gd name="connsiteX11" fmla="*/ 3674364 w 4294060"/>
                <a:gd name="connsiteY11" fmla="*/ 244221 h 919287"/>
                <a:gd name="connsiteX12" fmla="*/ 3968687 w 4294060"/>
                <a:gd name="connsiteY12" fmla="*/ 244221 h 919287"/>
                <a:gd name="connsiteX13" fmla="*/ 4157662 w 4294060"/>
                <a:gd name="connsiteY13" fmla="*/ 177165 h 919287"/>
                <a:gd name="connsiteX14" fmla="*/ 4271296 w 4294060"/>
                <a:gd name="connsiteY14" fmla="*/ 63437 h 919287"/>
                <a:gd name="connsiteX15" fmla="*/ 4294061 w 4294060"/>
                <a:gd name="connsiteY15" fmla="*/ 0 h 919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294060" h="919287">
                  <a:moveTo>
                    <a:pt x="0" y="190"/>
                  </a:moveTo>
                  <a:cubicBezTo>
                    <a:pt x="0" y="190"/>
                    <a:pt x="243745" y="162211"/>
                    <a:pt x="417862" y="274606"/>
                  </a:cubicBezTo>
                  <a:cubicBezTo>
                    <a:pt x="601408" y="393097"/>
                    <a:pt x="781145" y="518922"/>
                    <a:pt x="980218" y="608171"/>
                  </a:cubicBezTo>
                  <a:cubicBezTo>
                    <a:pt x="1140333" y="679990"/>
                    <a:pt x="1310545" y="726281"/>
                    <a:pt x="1473137" y="792480"/>
                  </a:cubicBezTo>
                  <a:cubicBezTo>
                    <a:pt x="1589532" y="839915"/>
                    <a:pt x="1702975" y="898112"/>
                    <a:pt x="1827276" y="914591"/>
                  </a:cubicBezTo>
                  <a:cubicBezTo>
                    <a:pt x="1930813" y="928307"/>
                    <a:pt x="2039207" y="913733"/>
                    <a:pt x="2119217" y="847535"/>
                  </a:cubicBezTo>
                  <a:cubicBezTo>
                    <a:pt x="2192084" y="787146"/>
                    <a:pt x="2228183" y="696278"/>
                    <a:pt x="2269998" y="610553"/>
                  </a:cubicBezTo>
                  <a:cubicBezTo>
                    <a:pt x="2312003" y="524351"/>
                    <a:pt x="2362867" y="442913"/>
                    <a:pt x="2413540" y="361569"/>
                  </a:cubicBezTo>
                  <a:cubicBezTo>
                    <a:pt x="2485835" y="245650"/>
                    <a:pt x="2562511" y="127064"/>
                    <a:pt x="2683859" y="67151"/>
                  </a:cubicBezTo>
                  <a:cubicBezTo>
                    <a:pt x="2790254" y="14573"/>
                    <a:pt x="2912935" y="16764"/>
                    <a:pt x="3030760" y="36005"/>
                  </a:cubicBezTo>
                  <a:cubicBezTo>
                    <a:pt x="3142393" y="54293"/>
                    <a:pt x="3251073" y="87344"/>
                    <a:pt x="3356134" y="129350"/>
                  </a:cubicBezTo>
                  <a:cubicBezTo>
                    <a:pt x="3461194" y="171355"/>
                    <a:pt x="3563588" y="221742"/>
                    <a:pt x="3674364" y="244221"/>
                  </a:cubicBezTo>
                  <a:cubicBezTo>
                    <a:pt x="3771233" y="263938"/>
                    <a:pt x="3871341" y="262319"/>
                    <a:pt x="3968687" y="244221"/>
                  </a:cubicBezTo>
                  <a:cubicBezTo>
                    <a:pt x="4034981" y="231839"/>
                    <a:pt x="4099941" y="211931"/>
                    <a:pt x="4157662" y="177165"/>
                  </a:cubicBezTo>
                  <a:cubicBezTo>
                    <a:pt x="4204526" y="148971"/>
                    <a:pt x="4246817" y="112300"/>
                    <a:pt x="4271296" y="63437"/>
                  </a:cubicBezTo>
                  <a:cubicBezTo>
                    <a:pt x="4286441" y="33242"/>
                    <a:pt x="4294061" y="0"/>
                    <a:pt x="4294061" y="0"/>
                  </a:cubicBezTo>
                </a:path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630B9015-F708-485A-9F3F-7E06230372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34783" y="12542"/>
              <a:ext cx="3018496" cy="823906"/>
            </a:xfrm>
            <a:custGeom>
              <a:avLst/>
              <a:gdLst>
                <a:gd name="connsiteX0" fmla="*/ 0 w 2292381"/>
                <a:gd name="connsiteY0" fmla="*/ 0 h 625711"/>
                <a:gd name="connsiteX1" fmla="*/ 272415 w 2292381"/>
                <a:gd name="connsiteY1" fmla="*/ 181070 h 625711"/>
                <a:gd name="connsiteX2" fmla="*/ 651415 w 2292381"/>
                <a:gd name="connsiteY2" fmla="*/ 385000 h 625711"/>
                <a:gd name="connsiteX3" fmla="*/ 915543 w 2292381"/>
                <a:gd name="connsiteY3" fmla="*/ 514255 h 625711"/>
                <a:gd name="connsiteX4" fmla="*/ 1277303 w 2292381"/>
                <a:gd name="connsiteY4" fmla="*/ 606171 h 625711"/>
                <a:gd name="connsiteX5" fmla="*/ 1618964 w 2292381"/>
                <a:gd name="connsiteY5" fmla="*/ 606171 h 625711"/>
                <a:gd name="connsiteX6" fmla="*/ 1817084 w 2292381"/>
                <a:gd name="connsiteY6" fmla="*/ 485489 h 625711"/>
                <a:gd name="connsiteX7" fmla="*/ 1963483 w 2292381"/>
                <a:gd name="connsiteY7" fmla="*/ 313182 h 625711"/>
                <a:gd name="connsiteX8" fmla="*/ 2102739 w 2292381"/>
                <a:gd name="connsiteY8" fmla="*/ 173831 h 625711"/>
                <a:gd name="connsiteX9" fmla="*/ 2292382 w 2292381"/>
                <a:gd name="connsiteY9" fmla="*/ 0 h 625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92381" h="625711">
                  <a:moveTo>
                    <a:pt x="0" y="0"/>
                  </a:moveTo>
                  <a:cubicBezTo>
                    <a:pt x="0" y="0"/>
                    <a:pt x="152019" y="110776"/>
                    <a:pt x="272415" y="181070"/>
                  </a:cubicBezTo>
                  <a:cubicBezTo>
                    <a:pt x="396335" y="253460"/>
                    <a:pt x="524351" y="318325"/>
                    <a:pt x="651415" y="385000"/>
                  </a:cubicBezTo>
                  <a:cubicBezTo>
                    <a:pt x="738283" y="430625"/>
                    <a:pt x="824198" y="478536"/>
                    <a:pt x="915543" y="514255"/>
                  </a:cubicBezTo>
                  <a:cubicBezTo>
                    <a:pt x="1031748" y="559689"/>
                    <a:pt x="1154049" y="585788"/>
                    <a:pt x="1277303" y="606171"/>
                  </a:cubicBezTo>
                  <a:cubicBezTo>
                    <a:pt x="1391603" y="625031"/>
                    <a:pt x="1508379" y="638556"/>
                    <a:pt x="1618964" y="606171"/>
                  </a:cubicBezTo>
                  <a:cubicBezTo>
                    <a:pt x="1694307" y="584168"/>
                    <a:pt x="1760791" y="540258"/>
                    <a:pt x="1817084" y="485489"/>
                  </a:cubicBezTo>
                  <a:cubicBezTo>
                    <a:pt x="1871186" y="432911"/>
                    <a:pt x="1913287" y="369475"/>
                    <a:pt x="1963483" y="313182"/>
                  </a:cubicBezTo>
                  <a:cubicBezTo>
                    <a:pt x="2007203" y="264128"/>
                    <a:pt x="2055305" y="219361"/>
                    <a:pt x="2102739" y="173831"/>
                  </a:cubicBezTo>
                  <a:cubicBezTo>
                    <a:pt x="2170272" y="109347"/>
                    <a:pt x="2292382" y="0"/>
                    <a:pt x="2292382" y="0"/>
                  </a:cubicBezTo>
                </a:path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28">
              <a:extLst>
                <a:ext uri="{FF2B5EF4-FFF2-40B4-BE49-F238E27FC236}">
                  <a16:creationId xmlns:a16="http://schemas.microsoft.com/office/drawing/2014/main" id="{33441AA6-F9EC-411F-A4FB-9B7EE56C58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89011" y="12542"/>
              <a:ext cx="2456863" cy="555074"/>
            </a:xfrm>
            <a:custGeom>
              <a:avLst/>
              <a:gdLst>
                <a:gd name="connsiteX0" fmla="*/ 1865852 w 1865852"/>
                <a:gd name="connsiteY0" fmla="*/ 0 h 421548"/>
                <a:gd name="connsiteX1" fmla="*/ 1535049 w 1865852"/>
                <a:gd name="connsiteY1" fmla="*/ 258699 h 421548"/>
                <a:gd name="connsiteX2" fmla="*/ 1247966 w 1865852"/>
                <a:gd name="connsiteY2" fmla="*/ 408051 h 421548"/>
                <a:gd name="connsiteX3" fmla="*/ 955072 w 1865852"/>
                <a:gd name="connsiteY3" fmla="*/ 408051 h 421548"/>
                <a:gd name="connsiteX4" fmla="*/ 596170 w 1865852"/>
                <a:gd name="connsiteY4" fmla="*/ 336233 h 421548"/>
                <a:gd name="connsiteX5" fmla="*/ 283178 w 1865852"/>
                <a:gd name="connsiteY5" fmla="*/ 186881 h 421548"/>
                <a:gd name="connsiteX6" fmla="*/ 0 w 1865852"/>
                <a:gd name="connsiteY6" fmla="*/ 0 h 42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65852" h="421548">
                  <a:moveTo>
                    <a:pt x="1865852" y="0"/>
                  </a:moveTo>
                  <a:cubicBezTo>
                    <a:pt x="1865852" y="0"/>
                    <a:pt x="1677543" y="155734"/>
                    <a:pt x="1535049" y="258699"/>
                  </a:cubicBezTo>
                  <a:cubicBezTo>
                    <a:pt x="1446752" y="322517"/>
                    <a:pt x="1353598" y="383096"/>
                    <a:pt x="1247966" y="408051"/>
                  </a:cubicBezTo>
                  <a:cubicBezTo>
                    <a:pt x="1152239" y="430625"/>
                    <a:pt x="1053084" y="420815"/>
                    <a:pt x="955072" y="408051"/>
                  </a:cubicBezTo>
                  <a:cubicBezTo>
                    <a:pt x="833723" y="392240"/>
                    <a:pt x="711803" y="376142"/>
                    <a:pt x="596170" y="336233"/>
                  </a:cubicBezTo>
                  <a:cubicBezTo>
                    <a:pt x="486728" y="298418"/>
                    <a:pt x="382715" y="246412"/>
                    <a:pt x="283178" y="186881"/>
                  </a:cubicBezTo>
                  <a:cubicBezTo>
                    <a:pt x="176213" y="122777"/>
                    <a:pt x="0" y="0"/>
                    <a:pt x="0" y="0"/>
                  </a:cubicBezTo>
                </a:path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A6968039-0590-4D7E-ADDB-E70FAF5048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27898" y="12542"/>
              <a:ext cx="1788496" cy="377822"/>
            </a:xfrm>
            <a:custGeom>
              <a:avLst/>
              <a:gdLst>
                <a:gd name="connsiteX0" fmla="*/ 0 w 1358264"/>
                <a:gd name="connsiteY0" fmla="*/ 11621 h 286935"/>
                <a:gd name="connsiteX1" fmla="*/ 200977 w 1358264"/>
                <a:gd name="connsiteY1" fmla="*/ 163830 h 286935"/>
                <a:gd name="connsiteX2" fmla="*/ 499586 w 1358264"/>
                <a:gd name="connsiteY2" fmla="*/ 258604 h 286935"/>
                <a:gd name="connsiteX3" fmla="*/ 780955 w 1358264"/>
                <a:gd name="connsiteY3" fmla="*/ 284417 h 286935"/>
                <a:gd name="connsiteX4" fmla="*/ 1027843 w 1358264"/>
                <a:gd name="connsiteY4" fmla="*/ 215456 h 286935"/>
                <a:gd name="connsiteX5" fmla="*/ 1358265 w 1358264"/>
                <a:gd name="connsiteY5" fmla="*/ 0 h 286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8264" h="286935">
                  <a:moveTo>
                    <a:pt x="0" y="11621"/>
                  </a:moveTo>
                  <a:cubicBezTo>
                    <a:pt x="0" y="11621"/>
                    <a:pt x="89249" y="104299"/>
                    <a:pt x="200977" y="163830"/>
                  </a:cubicBezTo>
                  <a:cubicBezTo>
                    <a:pt x="293465" y="213074"/>
                    <a:pt x="396812" y="237458"/>
                    <a:pt x="499586" y="258604"/>
                  </a:cubicBezTo>
                  <a:cubicBezTo>
                    <a:pt x="592360" y="277749"/>
                    <a:pt x="686752" y="293180"/>
                    <a:pt x="780955" y="284417"/>
                  </a:cubicBezTo>
                  <a:cubicBezTo>
                    <a:pt x="866584" y="276511"/>
                    <a:pt x="949166" y="250412"/>
                    <a:pt x="1027843" y="215456"/>
                  </a:cubicBezTo>
                  <a:cubicBezTo>
                    <a:pt x="1167860" y="153353"/>
                    <a:pt x="1358265" y="0"/>
                    <a:pt x="1358265" y="0"/>
                  </a:cubicBezTo>
                </a:path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CBFFD17E-72B9-443C-8D9A-C2140F3EE9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073095" y="12542"/>
              <a:ext cx="1173183" cy="220293"/>
            </a:xfrm>
            <a:custGeom>
              <a:avLst/>
              <a:gdLst>
                <a:gd name="connsiteX0" fmla="*/ 890969 w 890968"/>
                <a:gd name="connsiteY0" fmla="*/ 0 h 167300"/>
                <a:gd name="connsiteX1" fmla="*/ 657892 w 890968"/>
                <a:gd name="connsiteY1" fmla="*/ 143732 h 167300"/>
                <a:gd name="connsiteX2" fmla="*/ 408146 w 890968"/>
                <a:gd name="connsiteY2" fmla="*/ 160973 h 167300"/>
                <a:gd name="connsiteX3" fmla="*/ 0 w 890968"/>
                <a:gd name="connsiteY3" fmla="*/ 0 h 167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90968" h="167300">
                  <a:moveTo>
                    <a:pt x="890969" y="0"/>
                  </a:moveTo>
                  <a:cubicBezTo>
                    <a:pt x="890969" y="0"/>
                    <a:pt x="763714" y="110585"/>
                    <a:pt x="657892" y="143732"/>
                  </a:cubicBezTo>
                  <a:cubicBezTo>
                    <a:pt x="577405" y="168974"/>
                    <a:pt x="491871" y="172593"/>
                    <a:pt x="408146" y="160973"/>
                  </a:cubicBezTo>
                  <a:cubicBezTo>
                    <a:pt x="235077" y="136970"/>
                    <a:pt x="0" y="0"/>
                    <a:pt x="0" y="0"/>
                  </a:cubicBezTo>
                </a:path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2227F8EB-7284-4904-98C3-32BCBD33A7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11911" y="706856"/>
              <a:ext cx="4728816" cy="4904604"/>
            </a:xfrm>
            <a:custGeom>
              <a:avLst/>
              <a:gdLst>
                <a:gd name="connsiteX0" fmla="*/ 904672 w 3591275"/>
                <a:gd name="connsiteY0" fmla="*/ 1758707 h 3724776"/>
                <a:gd name="connsiteX1" fmla="*/ 926199 w 3591275"/>
                <a:gd name="connsiteY1" fmla="*/ 1605545 h 3724776"/>
                <a:gd name="connsiteX2" fmla="*/ 912864 w 3591275"/>
                <a:gd name="connsiteY2" fmla="*/ 1413997 h 3724776"/>
                <a:gd name="connsiteX3" fmla="*/ 949440 w 3591275"/>
                <a:gd name="connsiteY3" fmla="*/ 1301412 h 3724776"/>
                <a:gd name="connsiteX4" fmla="*/ 1089839 w 3591275"/>
                <a:gd name="connsiteY4" fmla="*/ 1160918 h 3724776"/>
                <a:gd name="connsiteX5" fmla="*/ 1324439 w 3591275"/>
                <a:gd name="connsiteY5" fmla="*/ 973371 h 3724776"/>
                <a:gd name="connsiteX6" fmla="*/ 1609046 w 3591275"/>
                <a:gd name="connsiteY6" fmla="*/ 728102 h 3724776"/>
                <a:gd name="connsiteX7" fmla="*/ 1785926 w 3591275"/>
                <a:gd name="connsiteY7" fmla="*/ 472165 h 3724776"/>
                <a:gd name="connsiteX8" fmla="*/ 1985951 w 3591275"/>
                <a:gd name="connsiteY8" fmla="*/ 190320 h 3724776"/>
                <a:gd name="connsiteX9" fmla="*/ 2153305 w 3591275"/>
                <a:gd name="connsiteY9" fmla="*/ 67162 h 3724776"/>
                <a:gd name="connsiteX10" fmla="*/ 2466773 w 3591275"/>
                <a:gd name="connsiteY10" fmla="*/ 8488 h 3724776"/>
                <a:gd name="connsiteX11" fmla="*/ 2830247 w 3591275"/>
                <a:gd name="connsiteY11" fmla="*/ 8488 h 3724776"/>
                <a:gd name="connsiteX12" fmla="*/ 3140857 w 3591275"/>
                <a:gd name="connsiteY12" fmla="*/ 84498 h 3724776"/>
                <a:gd name="connsiteX13" fmla="*/ 3405271 w 3591275"/>
                <a:gd name="connsiteY13" fmla="*/ 216323 h 3724776"/>
                <a:gd name="connsiteX14" fmla="*/ 3515856 w 3591275"/>
                <a:gd name="connsiteY14" fmla="*/ 348150 h 3724776"/>
                <a:gd name="connsiteX15" fmla="*/ 3590818 w 3591275"/>
                <a:gd name="connsiteY15" fmla="*/ 627137 h 3724776"/>
                <a:gd name="connsiteX16" fmla="*/ 3555290 w 3591275"/>
                <a:gd name="connsiteY16" fmla="*/ 968608 h 3724776"/>
                <a:gd name="connsiteX17" fmla="*/ 3537002 w 3591275"/>
                <a:gd name="connsiteY17" fmla="*/ 1148535 h 3724776"/>
                <a:gd name="connsiteX18" fmla="*/ 3509094 w 3591275"/>
                <a:gd name="connsiteY18" fmla="*/ 1570017 h 3724776"/>
                <a:gd name="connsiteX19" fmla="*/ 3465278 w 3591275"/>
                <a:gd name="connsiteY19" fmla="*/ 1967114 h 3724776"/>
                <a:gd name="connsiteX20" fmla="*/ 3336024 w 3591275"/>
                <a:gd name="connsiteY20" fmla="*/ 2345733 h 3724776"/>
                <a:gd name="connsiteX21" fmla="*/ 3049893 w 3591275"/>
                <a:gd name="connsiteY21" fmla="*/ 2768262 h 3724776"/>
                <a:gd name="connsiteX22" fmla="*/ 2838724 w 3591275"/>
                <a:gd name="connsiteY22" fmla="*/ 2989908 h 3724776"/>
                <a:gd name="connsiteX23" fmla="*/ 2605647 w 3591275"/>
                <a:gd name="connsiteY23" fmla="*/ 3193077 h 3724776"/>
                <a:gd name="connsiteX24" fmla="*/ 2217980 w 3591275"/>
                <a:gd name="connsiteY24" fmla="*/ 3493209 h 3724776"/>
                <a:gd name="connsiteX25" fmla="*/ 1832598 w 3591275"/>
                <a:gd name="connsiteY25" fmla="*/ 3707903 h 3724776"/>
                <a:gd name="connsiteX26" fmla="*/ 1581043 w 3591275"/>
                <a:gd name="connsiteY26" fmla="*/ 3722952 h 3724776"/>
                <a:gd name="connsiteX27" fmla="*/ 1068693 w 3591275"/>
                <a:gd name="connsiteY27" fmla="*/ 3704474 h 3724776"/>
                <a:gd name="connsiteX28" fmla="*/ 852952 w 3591275"/>
                <a:gd name="connsiteY28" fmla="*/ 3704474 h 3724776"/>
                <a:gd name="connsiteX29" fmla="*/ 519482 w 3591275"/>
                <a:gd name="connsiteY29" fmla="*/ 3652562 h 3724776"/>
                <a:gd name="connsiteX30" fmla="*/ 400609 w 3591275"/>
                <a:gd name="connsiteY30" fmla="*/ 3595984 h 3724776"/>
                <a:gd name="connsiteX31" fmla="*/ 184868 w 3591275"/>
                <a:gd name="connsiteY31" fmla="*/ 3357002 h 3724776"/>
                <a:gd name="connsiteX32" fmla="*/ 59138 w 3591275"/>
                <a:gd name="connsiteY32" fmla="*/ 3101922 h 3724776"/>
                <a:gd name="connsiteX33" fmla="*/ 274 w 3591275"/>
                <a:gd name="connsiteY33" fmla="*/ 2778644 h 3724776"/>
                <a:gd name="connsiteX34" fmla="*/ 172200 w 3591275"/>
                <a:gd name="connsiteY34" fmla="*/ 2322682 h 3724776"/>
                <a:gd name="connsiteX35" fmla="*/ 446806 w 3591275"/>
                <a:gd name="connsiteY35" fmla="*/ 2095225 h 3724776"/>
                <a:gd name="connsiteX36" fmla="*/ 633686 w 3591275"/>
                <a:gd name="connsiteY36" fmla="*/ 2031693 h 3724776"/>
                <a:gd name="connsiteX37" fmla="*/ 840188 w 3591275"/>
                <a:gd name="connsiteY37" fmla="*/ 1910440 h 3724776"/>
                <a:gd name="connsiteX38" fmla="*/ 904672 w 3591275"/>
                <a:gd name="connsiteY38" fmla="*/ 1758707 h 3724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3591275" h="3724776">
                  <a:moveTo>
                    <a:pt x="904672" y="1758707"/>
                  </a:moveTo>
                  <a:cubicBezTo>
                    <a:pt x="916960" y="1708415"/>
                    <a:pt x="927056" y="1657266"/>
                    <a:pt x="926199" y="1605545"/>
                  </a:cubicBezTo>
                  <a:cubicBezTo>
                    <a:pt x="925151" y="1541251"/>
                    <a:pt x="907625" y="1478005"/>
                    <a:pt x="912864" y="1413997"/>
                  </a:cubicBezTo>
                  <a:cubicBezTo>
                    <a:pt x="916103" y="1374183"/>
                    <a:pt x="928866" y="1335702"/>
                    <a:pt x="949440" y="1301412"/>
                  </a:cubicBezTo>
                  <a:cubicBezTo>
                    <a:pt x="983730" y="1244262"/>
                    <a:pt x="1037641" y="1202733"/>
                    <a:pt x="1089839" y="1160918"/>
                  </a:cubicBezTo>
                  <a:cubicBezTo>
                    <a:pt x="1167944" y="1098339"/>
                    <a:pt x="1245382" y="1034712"/>
                    <a:pt x="1324439" y="973371"/>
                  </a:cubicBezTo>
                  <a:cubicBezTo>
                    <a:pt x="1423690" y="896313"/>
                    <a:pt x="1526179" y="822304"/>
                    <a:pt x="1609046" y="728102"/>
                  </a:cubicBezTo>
                  <a:cubicBezTo>
                    <a:pt x="1677626" y="650092"/>
                    <a:pt x="1732014" y="561033"/>
                    <a:pt x="1785926" y="472165"/>
                  </a:cubicBezTo>
                  <a:cubicBezTo>
                    <a:pt x="1845933" y="373296"/>
                    <a:pt x="1906226" y="273855"/>
                    <a:pt x="1985951" y="190320"/>
                  </a:cubicBezTo>
                  <a:cubicBezTo>
                    <a:pt x="2034242" y="139647"/>
                    <a:pt x="2089678" y="96213"/>
                    <a:pt x="2153305" y="67162"/>
                  </a:cubicBezTo>
                  <a:cubicBezTo>
                    <a:pt x="2250650" y="22680"/>
                    <a:pt x="2359616" y="15441"/>
                    <a:pt x="2466773" y="8488"/>
                  </a:cubicBezTo>
                  <a:cubicBezTo>
                    <a:pt x="2588026" y="582"/>
                    <a:pt x="2709660" y="-5800"/>
                    <a:pt x="2830247" y="8488"/>
                  </a:cubicBezTo>
                  <a:cubicBezTo>
                    <a:pt x="2936355" y="21061"/>
                    <a:pt x="3039606" y="49922"/>
                    <a:pt x="3140857" y="84498"/>
                  </a:cubicBezTo>
                  <a:cubicBezTo>
                    <a:pt x="3234868" y="116692"/>
                    <a:pt x="3328595" y="153459"/>
                    <a:pt x="3405271" y="216323"/>
                  </a:cubicBezTo>
                  <a:cubicBezTo>
                    <a:pt x="3450038" y="252995"/>
                    <a:pt x="3487281" y="297762"/>
                    <a:pt x="3515856" y="348150"/>
                  </a:cubicBezTo>
                  <a:cubicBezTo>
                    <a:pt x="3564052" y="433017"/>
                    <a:pt x="3587389" y="529505"/>
                    <a:pt x="3590818" y="627137"/>
                  </a:cubicBezTo>
                  <a:cubicBezTo>
                    <a:pt x="3594914" y="741722"/>
                    <a:pt x="3570625" y="854784"/>
                    <a:pt x="3555290" y="968608"/>
                  </a:cubicBezTo>
                  <a:cubicBezTo>
                    <a:pt x="3547194" y="1028330"/>
                    <a:pt x="3541860" y="1088433"/>
                    <a:pt x="3537002" y="1148535"/>
                  </a:cubicBezTo>
                  <a:cubicBezTo>
                    <a:pt x="3525762" y="1288839"/>
                    <a:pt x="3517856" y="1429427"/>
                    <a:pt x="3509094" y="1570017"/>
                  </a:cubicBezTo>
                  <a:cubicBezTo>
                    <a:pt x="3500712" y="1703176"/>
                    <a:pt x="3491472" y="1836431"/>
                    <a:pt x="3465278" y="1967114"/>
                  </a:cubicBezTo>
                  <a:cubicBezTo>
                    <a:pt x="3438894" y="2098464"/>
                    <a:pt x="3395365" y="2225622"/>
                    <a:pt x="3336024" y="2345733"/>
                  </a:cubicBezTo>
                  <a:cubicBezTo>
                    <a:pt x="3260491" y="2498799"/>
                    <a:pt x="3160860" y="2638436"/>
                    <a:pt x="3049893" y="2768262"/>
                  </a:cubicBezTo>
                  <a:cubicBezTo>
                    <a:pt x="2983504" y="2845891"/>
                    <a:pt x="2913114" y="2919900"/>
                    <a:pt x="2838724" y="2989908"/>
                  </a:cubicBezTo>
                  <a:cubicBezTo>
                    <a:pt x="2763667" y="3060584"/>
                    <a:pt x="2685466" y="3127830"/>
                    <a:pt x="2605647" y="3193077"/>
                  </a:cubicBezTo>
                  <a:cubicBezTo>
                    <a:pt x="2479155" y="3296613"/>
                    <a:pt x="2349044" y="3395578"/>
                    <a:pt x="2217980" y="3493209"/>
                  </a:cubicBezTo>
                  <a:cubicBezTo>
                    <a:pt x="2098441" y="3582173"/>
                    <a:pt x="1977092" y="3674375"/>
                    <a:pt x="1832598" y="3707903"/>
                  </a:cubicBezTo>
                  <a:cubicBezTo>
                    <a:pt x="1750397" y="3726953"/>
                    <a:pt x="1665530" y="3726286"/>
                    <a:pt x="1581043" y="3722952"/>
                  </a:cubicBezTo>
                  <a:cubicBezTo>
                    <a:pt x="1410260" y="3716190"/>
                    <a:pt x="1239667" y="3703712"/>
                    <a:pt x="1068693" y="3704474"/>
                  </a:cubicBezTo>
                  <a:cubicBezTo>
                    <a:pt x="996779" y="3704760"/>
                    <a:pt x="924865" y="3706665"/>
                    <a:pt x="852952" y="3704474"/>
                  </a:cubicBezTo>
                  <a:cubicBezTo>
                    <a:pt x="739890" y="3701045"/>
                    <a:pt x="626638" y="3688472"/>
                    <a:pt x="519482" y="3652562"/>
                  </a:cubicBezTo>
                  <a:cubicBezTo>
                    <a:pt x="477667" y="3638561"/>
                    <a:pt x="437567" y="3620082"/>
                    <a:pt x="400609" y="3595984"/>
                  </a:cubicBezTo>
                  <a:cubicBezTo>
                    <a:pt x="309836" y="3536929"/>
                    <a:pt x="242876" y="3448823"/>
                    <a:pt x="184868" y="3357002"/>
                  </a:cubicBezTo>
                  <a:cubicBezTo>
                    <a:pt x="134005" y="3276611"/>
                    <a:pt x="91618" y="3191267"/>
                    <a:pt x="59138" y="3101922"/>
                  </a:cubicBezTo>
                  <a:cubicBezTo>
                    <a:pt x="21324" y="2998004"/>
                    <a:pt x="-2870" y="2889039"/>
                    <a:pt x="274" y="2778644"/>
                  </a:cubicBezTo>
                  <a:cubicBezTo>
                    <a:pt x="4941" y="2612623"/>
                    <a:pt x="71045" y="2454889"/>
                    <a:pt x="172200" y="2322682"/>
                  </a:cubicBezTo>
                  <a:cubicBezTo>
                    <a:pt x="245638" y="2226670"/>
                    <a:pt x="336221" y="2143707"/>
                    <a:pt x="446806" y="2095225"/>
                  </a:cubicBezTo>
                  <a:cubicBezTo>
                    <a:pt x="507099" y="2068841"/>
                    <a:pt x="571012" y="2051982"/>
                    <a:pt x="633686" y="2031693"/>
                  </a:cubicBezTo>
                  <a:cubicBezTo>
                    <a:pt x="711696" y="2006547"/>
                    <a:pt x="789991" y="1974448"/>
                    <a:pt x="840188" y="1910440"/>
                  </a:cubicBezTo>
                  <a:cubicBezTo>
                    <a:pt x="874383" y="1866816"/>
                    <a:pt x="891433" y="1812904"/>
                    <a:pt x="904672" y="1758707"/>
                  </a:cubicBezTo>
                  <a:close/>
                </a:path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0546E1AF-525C-4FD2-BAE6-9D67224830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41750" y="923845"/>
              <a:ext cx="4196097" cy="4479998"/>
            </a:xfrm>
            <a:custGeom>
              <a:avLst/>
              <a:gdLst>
                <a:gd name="connsiteX0" fmla="*/ 78613 w 3186704"/>
                <a:gd name="connsiteY0" fmla="*/ 3007044 h 3402311"/>
                <a:gd name="connsiteX1" fmla="*/ 2032 w 3186704"/>
                <a:gd name="connsiteY1" fmla="*/ 2731772 h 3402311"/>
                <a:gd name="connsiteX2" fmla="*/ 21177 w 3186704"/>
                <a:gd name="connsiteY2" fmla="*/ 2545082 h 3402311"/>
                <a:gd name="connsiteX3" fmla="*/ 116903 w 3186704"/>
                <a:gd name="connsiteY3" fmla="*/ 2389443 h 3402311"/>
                <a:gd name="connsiteX4" fmla="*/ 241300 w 3186704"/>
                <a:gd name="connsiteY4" fmla="*/ 2308100 h 3402311"/>
                <a:gd name="connsiteX5" fmla="*/ 475805 w 3186704"/>
                <a:gd name="connsiteY5" fmla="*/ 2296099 h 3402311"/>
                <a:gd name="connsiteX6" fmla="*/ 664781 w 3186704"/>
                <a:gd name="connsiteY6" fmla="*/ 2336770 h 3402311"/>
                <a:gd name="connsiteX7" fmla="*/ 803560 w 3186704"/>
                <a:gd name="connsiteY7" fmla="*/ 2336770 h 3402311"/>
                <a:gd name="connsiteX8" fmla="*/ 942340 w 3186704"/>
                <a:gd name="connsiteY8" fmla="*/ 2224280 h 3402311"/>
                <a:gd name="connsiteX9" fmla="*/ 1018921 w 3186704"/>
                <a:gd name="connsiteY9" fmla="*/ 1958532 h 3402311"/>
                <a:gd name="connsiteX10" fmla="*/ 1061974 w 3186704"/>
                <a:gd name="connsiteY10" fmla="*/ 1606679 h 3402311"/>
                <a:gd name="connsiteX11" fmla="*/ 1114647 w 3186704"/>
                <a:gd name="connsiteY11" fmla="*/ 1369697 h 3402311"/>
                <a:gd name="connsiteX12" fmla="*/ 1243806 w 3186704"/>
                <a:gd name="connsiteY12" fmla="*/ 1080042 h 3402311"/>
                <a:gd name="connsiteX13" fmla="*/ 1468691 w 3186704"/>
                <a:gd name="connsiteY13" fmla="*/ 795149 h 3402311"/>
                <a:gd name="connsiteX14" fmla="*/ 1770157 w 3186704"/>
                <a:gd name="connsiteY14" fmla="*/ 452820 h 3402311"/>
                <a:gd name="connsiteX15" fmla="*/ 2082387 w 3186704"/>
                <a:gd name="connsiteY15" fmla="*/ 140400 h 3402311"/>
                <a:gd name="connsiteX16" fmla="*/ 2298890 w 3186704"/>
                <a:gd name="connsiteY16" fmla="*/ 31530 h 3402311"/>
                <a:gd name="connsiteX17" fmla="*/ 2533396 w 3186704"/>
                <a:gd name="connsiteY17" fmla="*/ 383 h 3402311"/>
                <a:gd name="connsiteX18" fmla="*/ 2796572 w 3186704"/>
                <a:gd name="connsiteY18" fmla="*/ 53056 h 3402311"/>
                <a:gd name="connsiteX19" fmla="*/ 3014313 w 3186704"/>
                <a:gd name="connsiteY19" fmla="*/ 177548 h 3402311"/>
                <a:gd name="connsiteX20" fmla="*/ 3131566 w 3186704"/>
                <a:gd name="connsiteY20" fmla="*/ 366619 h 3402311"/>
                <a:gd name="connsiteX21" fmla="*/ 3174619 w 3186704"/>
                <a:gd name="connsiteY21" fmla="*/ 610745 h 3402311"/>
                <a:gd name="connsiteX22" fmla="*/ 3168142 w 3186704"/>
                <a:gd name="connsiteY22" fmla="*/ 993460 h 3402311"/>
                <a:gd name="connsiteX23" fmla="*/ 3185763 w 3186704"/>
                <a:gd name="connsiteY23" fmla="*/ 1497141 h 3402311"/>
                <a:gd name="connsiteX24" fmla="*/ 3150806 w 3186704"/>
                <a:gd name="connsiteY24" fmla="*/ 1790892 h 3402311"/>
                <a:gd name="connsiteX25" fmla="*/ 3076130 w 3186704"/>
                <a:gd name="connsiteY25" fmla="*/ 2071404 h 3402311"/>
                <a:gd name="connsiteX26" fmla="*/ 2847435 w 3186704"/>
                <a:gd name="connsiteY26" fmla="*/ 2470216 h 3402311"/>
                <a:gd name="connsiteX27" fmla="*/ 2359374 w 3186704"/>
                <a:gd name="connsiteY27" fmla="*/ 2929701 h 3402311"/>
                <a:gd name="connsiteX28" fmla="*/ 2099723 w 3186704"/>
                <a:gd name="connsiteY28" fmla="*/ 3097056 h 3402311"/>
                <a:gd name="connsiteX29" fmla="*/ 1760537 w 3186704"/>
                <a:gd name="connsiteY29" fmla="*/ 3241359 h 3402311"/>
                <a:gd name="connsiteX30" fmla="*/ 1610518 w 3186704"/>
                <a:gd name="connsiteY30" fmla="*/ 3309463 h 3402311"/>
                <a:gd name="connsiteX31" fmla="*/ 1367059 w 3186704"/>
                <a:gd name="connsiteY31" fmla="*/ 3374138 h 3402311"/>
                <a:gd name="connsiteX32" fmla="*/ 1210183 w 3186704"/>
                <a:gd name="connsiteY32" fmla="*/ 3385663 h 3402311"/>
                <a:gd name="connsiteX33" fmla="*/ 905573 w 3186704"/>
                <a:gd name="connsiteY33" fmla="*/ 3401856 h 3402311"/>
                <a:gd name="connsiteX34" fmla="*/ 558292 w 3186704"/>
                <a:gd name="connsiteY34" fmla="*/ 3382234 h 3402311"/>
                <a:gd name="connsiteX35" fmla="*/ 467137 w 3186704"/>
                <a:gd name="connsiteY35" fmla="*/ 3363756 h 3402311"/>
                <a:gd name="connsiteX36" fmla="*/ 206343 w 3186704"/>
                <a:gd name="connsiteY36" fmla="*/ 3202117 h 3402311"/>
                <a:gd name="connsiteX37" fmla="*/ 78613 w 3186704"/>
                <a:gd name="connsiteY37" fmla="*/ 3007044 h 3402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3186704" h="3402311">
                  <a:moveTo>
                    <a:pt x="78613" y="3007044"/>
                  </a:moveTo>
                  <a:cubicBezTo>
                    <a:pt x="38512" y="2919891"/>
                    <a:pt x="9937" y="2827308"/>
                    <a:pt x="2032" y="2731772"/>
                  </a:cubicBezTo>
                  <a:cubicBezTo>
                    <a:pt x="-3207" y="2668717"/>
                    <a:pt x="1174" y="2604994"/>
                    <a:pt x="21177" y="2545082"/>
                  </a:cubicBezTo>
                  <a:cubicBezTo>
                    <a:pt x="40608" y="2486599"/>
                    <a:pt x="73469" y="2433259"/>
                    <a:pt x="116903" y="2389443"/>
                  </a:cubicBezTo>
                  <a:cubicBezTo>
                    <a:pt x="152241" y="2353725"/>
                    <a:pt x="194151" y="2325150"/>
                    <a:pt x="241300" y="2308100"/>
                  </a:cubicBezTo>
                  <a:cubicBezTo>
                    <a:pt x="315880" y="2281049"/>
                    <a:pt x="397224" y="2282668"/>
                    <a:pt x="475805" y="2296099"/>
                  </a:cubicBezTo>
                  <a:cubicBezTo>
                    <a:pt x="539337" y="2306957"/>
                    <a:pt x="601440" y="2324959"/>
                    <a:pt x="664781" y="2336770"/>
                  </a:cubicBezTo>
                  <a:cubicBezTo>
                    <a:pt x="710978" y="2345343"/>
                    <a:pt x="758412" y="2349343"/>
                    <a:pt x="803560" y="2336770"/>
                  </a:cubicBezTo>
                  <a:cubicBezTo>
                    <a:pt x="862711" y="2320292"/>
                    <a:pt x="909288" y="2276382"/>
                    <a:pt x="942340" y="2224280"/>
                  </a:cubicBezTo>
                  <a:cubicBezTo>
                    <a:pt x="992155" y="2145604"/>
                    <a:pt x="1006919" y="2051306"/>
                    <a:pt x="1018921" y="1958532"/>
                  </a:cubicBezTo>
                  <a:cubicBezTo>
                    <a:pt x="1034065" y="1841280"/>
                    <a:pt x="1043972" y="1723456"/>
                    <a:pt x="1061974" y="1606679"/>
                  </a:cubicBezTo>
                  <a:cubicBezTo>
                    <a:pt x="1074356" y="1526574"/>
                    <a:pt x="1091120" y="1447231"/>
                    <a:pt x="1114647" y="1369697"/>
                  </a:cubicBezTo>
                  <a:cubicBezTo>
                    <a:pt x="1145413" y="1268065"/>
                    <a:pt x="1187989" y="1170244"/>
                    <a:pt x="1243806" y="1080042"/>
                  </a:cubicBezTo>
                  <a:cubicBezTo>
                    <a:pt x="1307623" y="976981"/>
                    <a:pt x="1388396" y="886017"/>
                    <a:pt x="1468691" y="795149"/>
                  </a:cubicBezTo>
                  <a:cubicBezTo>
                    <a:pt x="1569466" y="681230"/>
                    <a:pt x="1670621" y="567787"/>
                    <a:pt x="1770157" y="452820"/>
                  </a:cubicBezTo>
                  <a:cubicBezTo>
                    <a:pt x="1867027" y="340997"/>
                    <a:pt x="1962277" y="226316"/>
                    <a:pt x="2082387" y="140400"/>
                  </a:cubicBezTo>
                  <a:cubicBezTo>
                    <a:pt x="2148586" y="93061"/>
                    <a:pt x="2221166" y="55437"/>
                    <a:pt x="2298890" y="31530"/>
                  </a:cubicBezTo>
                  <a:cubicBezTo>
                    <a:pt x="2374709" y="8193"/>
                    <a:pt x="2454053" y="-2189"/>
                    <a:pt x="2533396" y="383"/>
                  </a:cubicBezTo>
                  <a:cubicBezTo>
                    <a:pt x="2623312" y="3336"/>
                    <a:pt x="2711704" y="22957"/>
                    <a:pt x="2796572" y="53056"/>
                  </a:cubicBezTo>
                  <a:cubicBezTo>
                    <a:pt x="2876391" y="81345"/>
                    <a:pt x="2953544" y="118779"/>
                    <a:pt x="3014313" y="177548"/>
                  </a:cubicBezTo>
                  <a:cubicBezTo>
                    <a:pt x="3068320" y="229745"/>
                    <a:pt x="3106515" y="295753"/>
                    <a:pt x="3131566" y="366619"/>
                  </a:cubicBezTo>
                  <a:cubicBezTo>
                    <a:pt x="3159283" y="444915"/>
                    <a:pt x="3170904" y="527687"/>
                    <a:pt x="3174619" y="610745"/>
                  </a:cubicBezTo>
                  <a:cubicBezTo>
                    <a:pt x="3180334" y="738285"/>
                    <a:pt x="3167856" y="865729"/>
                    <a:pt x="3168142" y="993460"/>
                  </a:cubicBezTo>
                  <a:cubicBezTo>
                    <a:pt x="3168618" y="1161576"/>
                    <a:pt x="3191573" y="1329120"/>
                    <a:pt x="3185763" y="1497141"/>
                  </a:cubicBezTo>
                  <a:cubicBezTo>
                    <a:pt x="3182334" y="1595820"/>
                    <a:pt x="3168904" y="1693833"/>
                    <a:pt x="3150806" y="1790892"/>
                  </a:cubicBezTo>
                  <a:cubicBezTo>
                    <a:pt x="3132994" y="1886238"/>
                    <a:pt x="3109753" y="1980535"/>
                    <a:pt x="3076130" y="2071404"/>
                  </a:cubicBezTo>
                  <a:cubicBezTo>
                    <a:pt x="3022600" y="2215993"/>
                    <a:pt x="2942590" y="2348867"/>
                    <a:pt x="2847435" y="2470216"/>
                  </a:cubicBezTo>
                  <a:cubicBezTo>
                    <a:pt x="2708941" y="2646714"/>
                    <a:pt x="2538920" y="2795018"/>
                    <a:pt x="2359374" y="2929701"/>
                  </a:cubicBezTo>
                  <a:cubicBezTo>
                    <a:pt x="2276792" y="2991614"/>
                    <a:pt x="2191734" y="3050383"/>
                    <a:pt x="2099723" y="3097056"/>
                  </a:cubicBezTo>
                  <a:cubicBezTo>
                    <a:pt x="1990090" y="3152682"/>
                    <a:pt x="1872551" y="3190687"/>
                    <a:pt x="1760537" y="3241359"/>
                  </a:cubicBezTo>
                  <a:cubicBezTo>
                    <a:pt x="1710531" y="3264029"/>
                    <a:pt x="1661382" y="3288794"/>
                    <a:pt x="1610518" y="3309463"/>
                  </a:cubicBezTo>
                  <a:cubicBezTo>
                    <a:pt x="1532414" y="3341182"/>
                    <a:pt x="1450689" y="3363375"/>
                    <a:pt x="1367059" y="3374138"/>
                  </a:cubicBezTo>
                  <a:cubicBezTo>
                    <a:pt x="1315053" y="3380806"/>
                    <a:pt x="1262570" y="3382806"/>
                    <a:pt x="1210183" y="3385663"/>
                  </a:cubicBezTo>
                  <a:cubicBezTo>
                    <a:pt x="1108646" y="3391188"/>
                    <a:pt x="1007205" y="3399760"/>
                    <a:pt x="905573" y="3401856"/>
                  </a:cubicBezTo>
                  <a:cubicBezTo>
                    <a:pt x="789463" y="3404142"/>
                    <a:pt x="673354" y="3397855"/>
                    <a:pt x="558292" y="3382234"/>
                  </a:cubicBezTo>
                  <a:cubicBezTo>
                    <a:pt x="527526" y="3378043"/>
                    <a:pt x="497046" y="3372328"/>
                    <a:pt x="467137" y="3363756"/>
                  </a:cubicBezTo>
                  <a:cubicBezTo>
                    <a:pt x="367220" y="3335276"/>
                    <a:pt x="277876" y="3277555"/>
                    <a:pt x="206343" y="3202117"/>
                  </a:cubicBezTo>
                  <a:cubicBezTo>
                    <a:pt x="152527" y="3145348"/>
                    <a:pt x="111379" y="3078196"/>
                    <a:pt x="78613" y="3007044"/>
                  </a:cubicBezTo>
                  <a:close/>
                </a:path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704EA0D3-F1E3-4AF6-B30E-791175E319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960461" y="1175713"/>
              <a:ext cx="3568552" cy="3938179"/>
            </a:xfrm>
            <a:custGeom>
              <a:avLst/>
              <a:gdLst>
                <a:gd name="connsiteX0" fmla="*/ 2179 w 2710118"/>
                <a:gd name="connsiteY0" fmla="*/ 2712895 h 2990829"/>
                <a:gd name="connsiteX1" fmla="*/ 18085 w 2710118"/>
                <a:gd name="connsiteY1" fmla="*/ 2589260 h 2990829"/>
                <a:gd name="connsiteX2" fmla="*/ 161627 w 2710118"/>
                <a:gd name="connsiteY2" fmla="*/ 2489533 h 2990829"/>
                <a:gd name="connsiteX3" fmla="*/ 384893 w 2710118"/>
                <a:gd name="connsiteY3" fmla="*/ 2559352 h 2990829"/>
                <a:gd name="connsiteX4" fmla="*/ 648069 w 2710118"/>
                <a:gd name="connsiteY4" fmla="*/ 2579259 h 2990829"/>
                <a:gd name="connsiteX5" fmla="*/ 831520 w 2710118"/>
                <a:gd name="connsiteY5" fmla="*/ 2445623 h 2990829"/>
                <a:gd name="connsiteX6" fmla="*/ 909244 w 2710118"/>
                <a:gd name="connsiteY6" fmla="*/ 2210260 h 2990829"/>
                <a:gd name="connsiteX7" fmla="*/ 975062 w 2710118"/>
                <a:gd name="connsiteY7" fmla="*/ 1771444 h 2990829"/>
                <a:gd name="connsiteX8" fmla="*/ 989064 w 2710118"/>
                <a:gd name="connsiteY8" fmla="*/ 1486170 h 2990829"/>
                <a:gd name="connsiteX9" fmla="*/ 1058882 w 2710118"/>
                <a:gd name="connsiteY9" fmla="*/ 1115171 h 2990829"/>
                <a:gd name="connsiteX10" fmla="*/ 1238333 w 2710118"/>
                <a:gd name="connsiteY10" fmla="*/ 776081 h 2990829"/>
                <a:gd name="connsiteX11" fmla="*/ 1567327 w 2710118"/>
                <a:gd name="connsiteY11" fmla="*/ 399081 h 2990829"/>
                <a:gd name="connsiteX12" fmla="*/ 1944136 w 2710118"/>
                <a:gd name="connsiteY12" fmla="*/ 85899 h 2990829"/>
                <a:gd name="connsiteX13" fmla="*/ 2167402 w 2710118"/>
                <a:gd name="connsiteY13" fmla="*/ 2079 h 2990829"/>
                <a:gd name="connsiteX14" fmla="*/ 2412671 w 2710118"/>
                <a:gd name="connsiteY14" fmla="*/ 53991 h 2990829"/>
                <a:gd name="connsiteX15" fmla="*/ 2616030 w 2710118"/>
                <a:gd name="connsiteY15" fmla="*/ 291354 h 2990829"/>
                <a:gd name="connsiteX16" fmla="*/ 2637937 w 2710118"/>
                <a:gd name="connsiteY16" fmla="*/ 724265 h 2990829"/>
                <a:gd name="connsiteX17" fmla="*/ 2691753 w 2710118"/>
                <a:gd name="connsiteY17" fmla="*/ 1117266 h 2990829"/>
                <a:gd name="connsiteX18" fmla="*/ 2705755 w 2710118"/>
                <a:gd name="connsiteY18" fmla="*/ 1476359 h 2990829"/>
                <a:gd name="connsiteX19" fmla="*/ 2616030 w 2710118"/>
                <a:gd name="connsiteY19" fmla="*/ 1859359 h 2990829"/>
                <a:gd name="connsiteX20" fmla="*/ 2404670 w 2710118"/>
                <a:gd name="connsiteY20" fmla="*/ 2250361 h 2990829"/>
                <a:gd name="connsiteX21" fmla="*/ 2198263 w 2710118"/>
                <a:gd name="connsiteY21" fmla="*/ 2456862 h 2990829"/>
                <a:gd name="connsiteX22" fmla="*/ 1724680 w 2710118"/>
                <a:gd name="connsiteY22" fmla="*/ 2757091 h 2990829"/>
                <a:gd name="connsiteX23" fmla="*/ 1327868 w 2710118"/>
                <a:gd name="connsiteY23" fmla="*/ 2810907 h 2990829"/>
                <a:gd name="connsiteX24" fmla="*/ 931057 w 2710118"/>
                <a:gd name="connsiteY24" fmla="*/ 2912634 h 2990829"/>
                <a:gd name="connsiteX25" fmla="*/ 695789 w 2710118"/>
                <a:gd name="connsiteY25" fmla="*/ 2972451 h 2990829"/>
                <a:gd name="connsiteX26" fmla="*/ 348889 w 2710118"/>
                <a:gd name="connsiteY26" fmla="*/ 2984452 h 2990829"/>
                <a:gd name="connsiteX27" fmla="*/ 73711 w 2710118"/>
                <a:gd name="connsiteY27" fmla="*/ 2882725 h 2990829"/>
                <a:gd name="connsiteX28" fmla="*/ 2179 w 2710118"/>
                <a:gd name="connsiteY28" fmla="*/ 2712895 h 2990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710118" h="2990829">
                  <a:moveTo>
                    <a:pt x="2179" y="2712895"/>
                  </a:moveTo>
                  <a:cubicBezTo>
                    <a:pt x="-2774" y="2670604"/>
                    <a:pt x="-12" y="2627551"/>
                    <a:pt x="18085" y="2589260"/>
                  </a:cubicBezTo>
                  <a:cubicBezTo>
                    <a:pt x="44755" y="2532967"/>
                    <a:pt x="99810" y="2495153"/>
                    <a:pt x="161627" y="2489533"/>
                  </a:cubicBezTo>
                  <a:cubicBezTo>
                    <a:pt x="240304" y="2482389"/>
                    <a:pt x="310312" y="2530491"/>
                    <a:pt x="384893" y="2559352"/>
                  </a:cubicBezTo>
                  <a:cubicBezTo>
                    <a:pt x="468904" y="2591832"/>
                    <a:pt x="561392" y="2603452"/>
                    <a:pt x="648069" y="2579259"/>
                  </a:cubicBezTo>
                  <a:cubicBezTo>
                    <a:pt x="723602" y="2558209"/>
                    <a:pt x="788563" y="2511346"/>
                    <a:pt x="831520" y="2445623"/>
                  </a:cubicBezTo>
                  <a:cubicBezTo>
                    <a:pt x="877050" y="2375805"/>
                    <a:pt x="893052" y="2292366"/>
                    <a:pt x="909244" y="2210260"/>
                  </a:cubicBezTo>
                  <a:cubicBezTo>
                    <a:pt x="938010" y="2064909"/>
                    <a:pt x="963156" y="1918986"/>
                    <a:pt x="975062" y="1771444"/>
                  </a:cubicBezTo>
                  <a:cubicBezTo>
                    <a:pt x="982682" y="1676575"/>
                    <a:pt x="981539" y="1581134"/>
                    <a:pt x="989064" y="1486170"/>
                  </a:cubicBezTo>
                  <a:cubicBezTo>
                    <a:pt x="998970" y="1360154"/>
                    <a:pt x="1017163" y="1234424"/>
                    <a:pt x="1058882" y="1115171"/>
                  </a:cubicBezTo>
                  <a:cubicBezTo>
                    <a:pt x="1101269" y="993822"/>
                    <a:pt x="1163848" y="880951"/>
                    <a:pt x="1238333" y="776081"/>
                  </a:cubicBezTo>
                  <a:cubicBezTo>
                    <a:pt x="1335107" y="639778"/>
                    <a:pt x="1448741" y="516906"/>
                    <a:pt x="1567327" y="399081"/>
                  </a:cubicBezTo>
                  <a:cubicBezTo>
                    <a:pt x="1683627" y="283543"/>
                    <a:pt x="1803452" y="169719"/>
                    <a:pt x="1944136" y="85899"/>
                  </a:cubicBezTo>
                  <a:cubicBezTo>
                    <a:pt x="2013383" y="44656"/>
                    <a:pt x="2087487" y="10366"/>
                    <a:pt x="2167402" y="2079"/>
                  </a:cubicBezTo>
                  <a:cubicBezTo>
                    <a:pt x="2252365" y="-6684"/>
                    <a:pt x="2337709" y="12557"/>
                    <a:pt x="2412671" y="53991"/>
                  </a:cubicBezTo>
                  <a:cubicBezTo>
                    <a:pt x="2507063" y="106092"/>
                    <a:pt x="2581263" y="189341"/>
                    <a:pt x="2616030" y="291354"/>
                  </a:cubicBezTo>
                  <a:cubicBezTo>
                    <a:pt x="2662892" y="429085"/>
                    <a:pt x="2633651" y="577770"/>
                    <a:pt x="2637937" y="724265"/>
                  </a:cubicBezTo>
                  <a:cubicBezTo>
                    <a:pt x="2641842" y="856472"/>
                    <a:pt x="2673941" y="986012"/>
                    <a:pt x="2691753" y="1117266"/>
                  </a:cubicBezTo>
                  <a:cubicBezTo>
                    <a:pt x="2707946" y="1236234"/>
                    <a:pt x="2715565" y="1356630"/>
                    <a:pt x="2705755" y="1476359"/>
                  </a:cubicBezTo>
                  <a:cubicBezTo>
                    <a:pt x="2694896" y="1607709"/>
                    <a:pt x="2662606" y="1736011"/>
                    <a:pt x="2616030" y="1859359"/>
                  </a:cubicBezTo>
                  <a:cubicBezTo>
                    <a:pt x="2563451" y="1998710"/>
                    <a:pt x="2496681" y="2133298"/>
                    <a:pt x="2404670" y="2250361"/>
                  </a:cubicBezTo>
                  <a:cubicBezTo>
                    <a:pt x="2344376" y="2327132"/>
                    <a:pt x="2272177" y="2392854"/>
                    <a:pt x="2198263" y="2456862"/>
                  </a:cubicBezTo>
                  <a:cubicBezTo>
                    <a:pt x="2054911" y="2580973"/>
                    <a:pt x="1905464" y="2703370"/>
                    <a:pt x="1724680" y="2757091"/>
                  </a:cubicBezTo>
                  <a:cubicBezTo>
                    <a:pt x="1596473" y="2795191"/>
                    <a:pt x="1460456" y="2791857"/>
                    <a:pt x="1327868" y="2810907"/>
                  </a:cubicBezTo>
                  <a:cubicBezTo>
                    <a:pt x="1192518" y="2830433"/>
                    <a:pt x="1062311" y="2873677"/>
                    <a:pt x="931057" y="2912634"/>
                  </a:cubicBezTo>
                  <a:cubicBezTo>
                    <a:pt x="853428" y="2935684"/>
                    <a:pt x="775513" y="2958259"/>
                    <a:pt x="695789" y="2972451"/>
                  </a:cubicBezTo>
                  <a:cubicBezTo>
                    <a:pt x="581203" y="2992929"/>
                    <a:pt x="464808" y="2995311"/>
                    <a:pt x="348889" y="2984452"/>
                  </a:cubicBezTo>
                  <a:cubicBezTo>
                    <a:pt x="247352" y="2974927"/>
                    <a:pt x="142006" y="2956544"/>
                    <a:pt x="73711" y="2882725"/>
                  </a:cubicBezTo>
                  <a:cubicBezTo>
                    <a:pt x="31420" y="2836434"/>
                    <a:pt x="9513" y="2775474"/>
                    <a:pt x="2179" y="2712895"/>
                  </a:cubicBezTo>
                  <a:close/>
                </a:path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2910BB0F-2FD9-4EA6-82D7-5226F29ABE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36081" y="1589661"/>
              <a:ext cx="1743551" cy="2969484"/>
            </a:xfrm>
            <a:custGeom>
              <a:avLst/>
              <a:gdLst>
                <a:gd name="connsiteX0" fmla="*/ 14495 w 1324131"/>
                <a:gd name="connsiteY0" fmla="*/ 1664146 h 2255159"/>
                <a:gd name="connsiteX1" fmla="*/ 97839 w 1324131"/>
                <a:gd name="connsiteY1" fmla="*/ 1271049 h 2255159"/>
                <a:gd name="connsiteX2" fmla="*/ 97839 w 1324131"/>
                <a:gd name="connsiteY2" fmla="*/ 991109 h 2255159"/>
                <a:gd name="connsiteX3" fmla="*/ 195756 w 1324131"/>
                <a:gd name="connsiteY3" fmla="*/ 588964 h 2255159"/>
                <a:gd name="connsiteX4" fmla="*/ 373778 w 1324131"/>
                <a:gd name="connsiteY4" fmla="*/ 336170 h 2255159"/>
                <a:gd name="connsiteX5" fmla="*/ 706867 w 1324131"/>
                <a:gd name="connsiteY5" fmla="*/ 86234 h 2255159"/>
                <a:gd name="connsiteX6" fmla="*/ 953755 w 1324131"/>
                <a:gd name="connsiteY6" fmla="*/ 33 h 2255159"/>
                <a:gd name="connsiteX7" fmla="*/ 1105965 w 1324131"/>
                <a:gd name="connsiteY7" fmla="*/ 60326 h 2255159"/>
                <a:gd name="connsiteX8" fmla="*/ 1146160 w 1324131"/>
                <a:gd name="connsiteY8" fmla="*/ 221204 h 2255159"/>
                <a:gd name="connsiteX9" fmla="*/ 1177783 w 1324131"/>
                <a:gd name="connsiteY9" fmla="*/ 448089 h 2255159"/>
                <a:gd name="connsiteX10" fmla="*/ 1281129 w 1324131"/>
                <a:gd name="connsiteY10" fmla="*/ 789941 h 2255159"/>
                <a:gd name="connsiteX11" fmla="*/ 1306942 w 1324131"/>
                <a:gd name="connsiteY11" fmla="*/ 942151 h 2255159"/>
                <a:gd name="connsiteX12" fmla="*/ 1321325 w 1324131"/>
                <a:gd name="connsiteY12" fmla="*/ 1272478 h 2255159"/>
                <a:gd name="connsiteX13" fmla="*/ 1215121 w 1324131"/>
                <a:gd name="connsiteY13" fmla="*/ 1660240 h 2255159"/>
                <a:gd name="connsiteX14" fmla="*/ 1085962 w 1324131"/>
                <a:gd name="connsiteY14" fmla="*/ 1844073 h 2255159"/>
                <a:gd name="connsiteX15" fmla="*/ 849075 w 1324131"/>
                <a:gd name="connsiteY15" fmla="*/ 2081055 h 2255159"/>
                <a:gd name="connsiteX16" fmla="*/ 445691 w 1324131"/>
                <a:gd name="connsiteY16" fmla="*/ 2254887 h 2255159"/>
                <a:gd name="connsiteX17" fmla="*/ 126985 w 1324131"/>
                <a:gd name="connsiteY17" fmla="*/ 2134205 h 2255159"/>
                <a:gd name="connsiteX18" fmla="*/ 683 w 1324131"/>
                <a:gd name="connsiteY18" fmla="*/ 1829690 h 2255159"/>
                <a:gd name="connsiteX19" fmla="*/ 14495 w 1324131"/>
                <a:gd name="connsiteY19" fmla="*/ 1664146 h 2255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324131" h="2255159">
                  <a:moveTo>
                    <a:pt x="14495" y="1664146"/>
                  </a:moveTo>
                  <a:cubicBezTo>
                    <a:pt x="40593" y="1532320"/>
                    <a:pt x="87552" y="1404780"/>
                    <a:pt x="97839" y="1271049"/>
                  </a:cubicBezTo>
                  <a:cubicBezTo>
                    <a:pt x="104982" y="1177895"/>
                    <a:pt x="94790" y="1084454"/>
                    <a:pt x="97839" y="991109"/>
                  </a:cubicBezTo>
                  <a:cubicBezTo>
                    <a:pt x="102411" y="851759"/>
                    <a:pt x="135177" y="714408"/>
                    <a:pt x="195756" y="588964"/>
                  </a:cubicBezTo>
                  <a:cubicBezTo>
                    <a:pt x="240809" y="495524"/>
                    <a:pt x="301674" y="410751"/>
                    <a:pt x="373778" y="336170"/>
                  </a:cubicBezTo>
                  <a:cubicBezTo>
                    <a:pt x="470742" y="235967"/>
                    <a:pt x="585614" y="155386"/>
                    <a:pt x="706867" y="86234"/>
                  </a:cubicBezTo>
                  <a:cubicBezTo>
                    <a:pt x="784020" y="42229"/>
                    <a:pt x="865363" y="1367"/>
                    <a:pt x="953755" y="33"/>
                  </a:cubicBezTo>
                  <a:cubicBezTo>
                    <a:pt x="1011667" y="-824"/>
                    <a:pt x="1070817" y="14892"/>
                    <a:pt x="1105965" y="60326"/>
                  </a:cubicBezTo>
                  <a:cubicBezTo>
                    <a:pt x="1140350" y="104903"/>
                    <a:pt x="1142445" y="164244"/>
                    <a:pt x="1146160" y="221204"/>
                  </a:cubicBezTo>
                  <a:cubicBezTo>
                    <a:pt x="1151113" y="297594"/>
                    <a:pt x="1160543" y="373604"/>
                    <a:pt x="1177783" y="448089"/>
                  </a:cubicBezTo>
                  <a:cubicBezTo>
                    <a:pt x="1204644" y="564199"/>
                    <a:pt x="1253888" y="673927"/>
                    <a:pt x="1281129" y="789941"/>
                  </a:cubicBezTo>
                  <a:cubicBezTo>
                    <a:pt x="1292940" y="840043"/>
                    <a:pt x="1300656" y="891097"/>
                    <a:pt x="1306942" y="942151"/>
                  </a:cubicBezTo>
                  <a:cubicBezTo>
                    <a:pt x="1320563" y="1051784"/>
                    <a:pt x="1328754" y="1162274"/>
                    <a:pt x="1321325" y="1272478"/>
                  </a:cubicBezTo>
                  <a:cubicBezTo>
                    <a:pt x="1312181" y="1407828"/>
                    <a:pt x="1279700" y="1541178"/>
                    <a:pt x="1215121" y="1660240"/>
                  </a:cubicBezTo>
                  <a:cubicBezTo>
                    <a:pt x="1179307" y="1726249"/>
                    <a:pt x="1134063" y="1786352"/>
                    <a:pt x="1085962" y="1844073"/>
                  </a:cubicBezTo>
                  <a:cubicBezTo>
                    <a:pt x="1014239" y="1930084"/>
                    <a:pt x="936610" y="2011237"/>
                    <a:pt x="849075" y="2081055"/>
                  </a:cubicBezTo>
                  <a:cubicBezTo>
                    <a:pt x="731441" y="2174972"/>
                    <a:pt x="595424" y="2249743"/>
                    <a:pt x="445691" y="2254887"/>
                  </a:cubicBezTo>
                  <a:cubicBezTo>
                    <a:pt x="326915" y="2258887"/>
                    <a:pt x="210138" y="2218882"/>
                    <a:pt x="126985" y="2134205"/>
                  </a:cubicBezTo>
                  <a:cubicBezTo>
                    <a:pt x="47642" y="2053432"/>
                    <a:pt x="5922" y="1943228"/>
                    <a:pt x="683" y="1829690"/>
                  </a:cubicBezTo>
                  <a:cubicBezTo>
                    <a:pt x="-2079" y="1774255"/>
                    <a:pt x="3732" y="1718819"/>
                    <a:pt x="14495" y="1664146"/>
                  </a:cubicBezTo>
                  <a:close/>
                </a:path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619C1A72-0647-44E4-9BB1-EA823EED52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56128" y="3099688"/>
              <a:ext cx="933037" cy="1078994"/>
            </a:xfrm>
            <a:custGeom>
              <a:avLst/>
              <a:gdLst>
                <a:gd name="connsiteX0" fmla="*/ 23248 w 708590"/>
                <a:gd name="connsiteY0" fmla="*/ 533652 h 819436"/>
                <a:gd name="connsiteX1" fmla="*/ 132310 w 708590"/>
                <a:gd name="connsiteY1" fmla="*/ 280859 h 819436"/>
                <a:gd name="connsiteX2" fmla="*/ 255754 w 708590"/>
                <a:gd name="connsiteY2" fmla="*/ 97026 h 819436"/>
                <a:gd name="connsiteX3" fmla="*/ 445206 w 708590"/>
                <a:gd name="connsiteY3" fmla="*/ 2253 h 819436"/>
                <a:gd name="connsiteX4" fmla="*/ 597415 w 708590"/>
                <a:gd name="connsiteY4" fmla="*/ 33875 h 819436"/>
                <a:gd name="connsiteX5" fmla="*/ 703619 w 708590"/>
                <a:gd name="connsiteY5" fmla="*/ 214851 h 819436"/>
                <a:gd name="connsiteX6" fmla="*/ 686379 w 708590"/>
                <a:gd name="connsiteY6" fmla="*/ 418781 h 819436"/>
                <a:gd name="connsiteX7" fmla="*/ 585890 w 708590"/>
                <a:gd name="connsiteY7" fmla="*/ 616996 h 819436"/>
                <a:gd name="connsiteX8" fmla="*/ 347574 w 708590"/>
                <a:gd name="connsiteY8" fmla="*/ 780731 h 819436"/>
                <a:gd name="connsiteX9" fmla="*/ 166695 w 708590"/>
                <a:gd name="connsiteY9" fmla="*/ 818069 h 819436"/>
                <a:gd name="connsiteX10" fmla="*/ 14485 w 708590"/>
                <a:gd name="connsiteY10" fmla="*/ 720438 h 819436"/>
                <a:gd name="connsiteX11" fmla="*/ 23248 w 708590"/>
                <a:gd name="connsiteY11" fmla="*/ 533652 h 819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08590" h="819436">
                  <a:moveTo>
                    <a:pt x="23248" y="533652"/>
                  </a:moveTo>
                  <a:cubicBezTo>
                    <a:pt x="51728" y="446213"/>
                    <a:pt x="90685" y="362869"/>
                    <a:pt x="132310" y="280859"/>
                  </a:cubicBezTo>
                  <a:cubicBezTo>
                    <a:pt x="166028" y="214470"/>
                    <a:pt x="202223" y="148461"/>
                    <a:pt x="255754" y="97026"/>
                  </a:cubicBezTo>
                  <a:cubicBezTo>
                    <a:pt x="307855" y="46925"/>
                    <a:pt x="373578" y="11587"/>
                    <a:pt x="445206" y="2253"/>
                  </a:cubicBezTo>
                  <a:cubicBezTo>
                    <a:pt x="498546" y="-4701"/>
                    <a:pt x="552743" y="4062"/>
                    <a:pt x="597415" y="33875"/>
                  </a:cubicBezTo>
                  <a:cubicBezTo>
                    <a:pt x="657708" y="74071"/>
                    <a:pt x="691617" y="142937"/>
                    <a:pt x="703619" y="214851"/>
                  </a:cubicBezTo>
                  <a:cubicBezTo>
                    <a:pt x="715049" y="282954"/>
                    <a:pt x="705715" y="352296"/>
                    <a:pt x="686379" y="418781"/>
                  </a:cubicBezTo>
                  <a:cubicBezTo>
                    <a:pt x="665519" y="490790"/>
                    <a:pt x="634182" y="559846"/>
                    <a:pt x="585890" y="616996"/>
                  </a:cubicBezTo>
                  <a:cubicBezTo>
                    <a:pt x="523025" y="691386"/>
                    <a:pt x="437395" y="742155"/>
                    <a:pt x="347574" y="780731"/>
                  </a:cubicBezTo>
                  <a:cubicBezTo>
                    <a:pt x="289758" y="805591"/>
                    <a:pt x="228988" y="824831"/>
                    <a:pt x="166695" y="818069"/>
                  </a:cubicBezTo>
                  <a:cubicBezTo>
                    <a:pt x="102496" y="811115"/>
                    <a:pt x="41631" y="778445"/>
                    <a:pt x="14485" y="720438"/>
                  </a:cubicBezTo>
                  <a:cubicBezTo>
                    <a:pt x="-12661" y="662145"/>
                    <a:pt x="3055" y="595660"/>
                    <a:pt x="23248" y="533652"/>
                  </a:cubicBezTo>
                  <a:close/>
                </a:path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2C60E4D0-A72D-4248-AFA0-D70960B66B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121413" y="2153126"/>
              <a:ext cx="562062" cy="821426"/>
            </a:xfrm>
            <a:custGeom>
              <a:avLst/>
              <a:gdLst>
                <a:gd name="connsiteX0" fmla="*/ 149850 w 426855"/>
                <a:gd name="connsiteY0" fmla="*/ 546425 h 623828"/>
                <a:gd name="connsiteX1" fmla="*/ 209667 w 426855"/>
                <a:gd name="connsiteY1" fmla="*/ 590336 h 623828"/>
                <a:gd name="connsiteX2" fmla="*/ 285391 w 426855"/>
                <a:gd name="connsiteY2" fmla="*/ 622244 h 623828"/>
                <a:gd name="connsiteX3" fmla="*/ 393024 w 426855"/>
                <a:gd name="connsiteY3" fmla="*/ 584335 h 623828"/>
                <a:gd name="connsiteX4" fmla="*/ 420932 w 426855"/>
                <a:gd name="connsiteY4" fmla="*/ 446699 h 623828"/>
                <a:gd name="connsiteX5" fmla="*/ 420932 w 426855"/>
                <a:gd name="connsiteY5" fmla="*/ 227243 h 623828"/>
                <a:gd name="connsiteX6" fmla="*/ 341208 w 426855"/>
                <a:gd name="connsiteY6" fmla="*/ 59698 h 623828"/>
                <a:gd name="connsiteX7" fmla="*/ 273390 w 426855"/>
                <a:gd name="connsiteY7" fmla="*/ 11787 h 623828"/>
                <a:gd name="connsiteX8" fmla="*/ 4213 w 426855"/>
                <a:gd name="connsiteY8" fmla="*/ 229243 h 623828"/>
                <a:gd name="connsiteX9" fmla="*/ 58029 w 426855"/>
                <a:gd name="connsiteY9" fmla="*/ 458605 h 623828"/>
                <a:gd name="connsiteX10" fmla="*/ 149850 w 426855"/>
                <a:gd name="connsiteY10" fmla="*/ 546425 h 623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26855" h="623828">
                  <a:moveTo>
                    <a:pt x="149850" y="546425"/>
                  </a:moveTo>
                  <a:cubicBezTo>
                    <a:pt x="169186" y="561856"/>
                    <a:pt x="188807" y="577001"/>
                    <a:pt x="209667" y="590336"/>
                  </a:cubicBezTo>
                  <a:cubicBezTo>
                    <a:pt x="233004" y="605290"/>
                    <a:pt x="258054" y="617958"/>
                    <a:pt x="285391" y="622244"/>
                  </a:cubicBezTo>
                  <a:cubicBezTo>
                    <a:pt x="325777" y="628531"/>
                    <a:pt x="367687" y="616148"/>
                    <a:pt x="393024" y="584335"/>
                  </a:cubicBezTo>
                  <a:cubicBezTo>
                    <a:pt x="422932" y="546902"/>
                    <a:pt x="419884" y="495467"/>
                    <a:pt x="420932" y="446699"/>
                  </a:cubicBezTo>
                  <a:cubicBezTo>
                    <a:pt x="422551" y="373166"/>
                    <a:pt x="433409" y="299537"/>
                    <a:pt x="420932" y="227243"/>
                  </a:cubicBezTo>
                  <a:cubicBezTo>
                    <a:pt x="410168" y="165140"/>
                    <a:pt x="384165" y="105704"/>
                    <a:pt x="341208" y="59698"/>
                  </a:cubicBezTo>
                  <a:cubicBezTo>
                    <a:pt x="322062" y="39219"/>
                    <a:pt x="299488" y="22265"/>
                    <a:pt x="273390" y="11787"/>
                  </a:cubicBezTo>
                  <a:cubicBezTo>
                    <a:pt x="145278" y="-39743"/>
                    <a:pt x="27549" y="85892"/>
                    <a:pt x="4213" y="229243"/>
                  </a:cubicBezTo>
                  <a:cubicBezTo>
                    <a:pt x="-8932" y="310205"/>
                    <a:pt x="8594" y="393359"/>
                    <a:pt x="58029" y="458605"/>
                  </a:cubicBezTo>
                  <a:cubicBezTo>
                    <a:pt x="83747" y="492514"/>
                    <a:pt x="116608" y="519946"/>
                    <a:pt x="149850" y="546425"/>
                  </a:cubicBezTo>
                  <a:close/>
                </a:path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D77BF9F5-CA63-42A6-AC93-C2BDF4727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grpSp>
          <p:nvGrpSpPr>
            <p:cNvPr id="40" name="Graphic 157">
              <a:extLst>
                <a:ext uri="{FF2B5EF4-FFF2-40B4-BE49-F238E27FC236}">
                  <a16:creationId xmlns:a16="http://schemas.microsoft.com/office/drawing/2014/main" id="{C22D3699-92E0-4110-BE54-403EAAA481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825D3809-6A64-4183-9441-73C86E34024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90860AFF-1118-48A2-80D7-49ACC1BBE48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4D71319B-713A-4047-B185-F7DDC442DDB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7C66AF50-C9BC-4B16-9CE0-B0D49B8FF99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51516E0C-2F47-4B95-8D54-336B5CEDB77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F495B569-90F7-429A-9E93-88A1B179266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7DD4E57A-FF24-4B18-B1C4-E81FE8F0708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B9587FA4-87B9-445D-ABE2-BAF7345912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474778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A959CFCD-CCDF-B099-0A19-C4DBDE0603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1" y="0"/>
            <a:ext cx="112658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513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928E39D6-46EF-5F10-D314-1D9C39ADA1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323" y="0"/>
            <a:ext cx="11277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0511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FC5F6F55-4432-E037-B193-636F54B48A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246" y="0"/>
            <a:ext cx="117582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9604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743A65B6-6C36-59EC-34E9-5D24D4D3CC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307" y="0"/>
            <a:ext cx="116644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1983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531DEBE1-451E-1873-A46C-1965BBFA7F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154" y="0"/>
            <a:ext cx="110196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4213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randomBar dir="vert"/>
      </p:transition>
    </mc:Choice>
    <mc:Fallback>
      <p:transition spd="slow">
        <p:randomBar dir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9FE12B9A-8D29-1EFC-47C2-7BA0081D55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08" y="0"/>
            <a:ext cx="5314461" cy="3575538"/>
          </a:xfrm>
          <a:prstGeom prst="rect">
            <a:avLst/>
          </a:prstGeom>
        </p:spPr>
      </p:pic>
      <p:pic>
        <p:nvPicPr>
          <p:cNvPr id="3" name="Εικόνα 2">
            <a:extLst>
              <a:ext uri="{FF2B5EF4-FFF2-40B4-BE49-F238E27FC236}">
                <a16:creationId xmlns:a16="http://schemas.microsoft.com/office/drawing/2014/main" id="{EC33FA7A-DC37-E2DA-2C8E-47C8D29DBE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7015" y="0"/>
            <a:ext cx="5509847" cy="3429000"/>
          </a:xfrm>
          <a:prstGeom prst="rect">
            <a:avLst/>
          </a:prstGeom>
        </p:spPr>
      </p:pic>
      <p:pic>
        <p:nvPicPr>
          <p:cNvPr id="4" name="Εικόνα 3">
            <a:extLst>
              <a:ext uri="{FF2B5EF4-FFF2-40B4-BE49-F238E27FC236}">
                <a16:creationId xmlns:a16="http://schemas.microsoft.com/office/drawing/2014/main" id="{09F5B46E-ACCE-85EA-98DC-3E31E109A0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8984" y="3429000"/>
            <a:ext cx="4767384" cy="3575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5181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theme/theme1.xml><?xml version="1.0" encoding="utf-8"?>
<a:theme xmlns:a="http://schemas.openxmlformats.org/drawingml/2006/main" name="ExploreVTI">
  <a:themeElements>
    <a:clrScheme name="AnalogousFromLightSeedLeftStep">
      <a:dk1>
        <a:srgbClr val="000000"/>
      </a:dk1>
      <a:lt1>
        <a:srgbClr val="FFFFFF"/>
      </a:lt1>
      <a:dk2>
        <a:srgbClr val="242841"/>
      </a:dk2>
      <a:lt2>
        <a:srgbClr val="E8E7E2"/>
      </a:lt2>
      <a:accent1>
        <a:srgbClr val="8891D5"/>
      </a:accent1>
      <a:accent2>
        <a:srgbClr val="6DA0CB"/>
      </a:accent2>
      <a:accent3>
        <a:srgbClr val="6EADB1"/>
      </a:accent3>
      <a:accent4>
        <a:srgbClr val="61B495"/>
      </a:accent4>
      <a:accent5>
        <a:srgbClr val="6BB47B"/>
      </a:accent5>
      <a:accent6>
        <a:srgbClr val="72B461"/>
      </a:accent6>
      <a:hlink>
        <a:srgbClr val="8A8453"/>
      </a:hlink>
      <a:folHlink>
        <a:srgbClr val="7F7F7F"/>
      </a:folHlink>
    </a:clrScheme>
    <a:fontScheme name="Custom 23">
      <a:majorFont>
        <a:latin typeface="Rockwell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xploreVTI" id="{157DDAE2-BFCD-43FD-9602-E5EFEAD66DC3}" vid="{04B6EBF8-4645-4305-9753-050B4204785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</TotalTime>
  <Words>49</Words>
  <Application>Microsoft Office PowerPoint</Application>
  <PresentationFormat>Ευρεία οθόνη</PresentationFormat>
  <Paragraphs>6</Paragraphs>
  <Slides>11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11</vt:i4>
      </vt:variant>
    </vt:vector>
  </HeadingPairs>
  <TitlesOfParts>
    <vt:vector size="17" baseType="lpstr">
      <vt:lpstr>Arial</vt:lpstr>
      <vt:lpstr>Avenir Next LT Pro</vt:lpstr>
      <vt:lpstr>AvenirNext LT Pro Medium</vt:lpstr>
      <vt:lpstr>Rockwell</vt:lpstr>
      <vt:lpstr>Segoe UI</vt:lpstr>
      <vt:lpstr>ExploreVTI</vt:lpstr>
      <vt:lpstr>ΚΑΙΡΟΣ, ΚΛΙΜΑ ΚΑΙ ΑΝΘΡΩΠΙΝΕΣ ΔΡΑΣΤΗΡΙΟΤΗΤΕΣ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ΚΑΙΡΟΣ, ΚΛΙΜΑ ΚΑΙ ΑΝΘΡΩΠΙΝΕΣ ΔΡΑΣΤΗΡΙΟΤΗΤΕΣ</dc:title>
  <dc:creator>Δάφνη Στασινη</dc:creator>
  <cp:lastModifiedBy>Δάφνη Στασινη</cp:lastModifiedBy>
  <cp:revision>1</cp:revision>
  <dcterms:created xsi:type="dcterms:W3CDTF">2023-03-27T20:10:16Z</dcterms:created>
  <dcterms:modified xsi:type="dcterms:W3CDTF">2023-03-27T20:34:45Z</dcterms:modified>
</cp:coreProperties>
</file>