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3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5C3A3-3AA8-5C90-246D-D5F57E698C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8DA2B3-3FB4-91BA-A18E-D2AAFB987F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CC05B-0E6A-9E13-3E0C-12B6C8B6F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78D74-D86A-40F2-9725-8DFC7B3D1A93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801AE-52F8-D9B4-37E4-6767BDDDD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EEFD2-AECA-9801-7085-CBE83A9D0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C044-5907-408F-B1E0-7964DFC6C1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984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D5D93-F3C7-33BE-4707-C8F894453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EB08AB-CE00-FFCF-4E73-F9FD7E6226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E3A89-8994-AF1B-4652-50C70933C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78D74-D86A-40F2-9725-8DFC7B3D1A93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EFF9F-25B8-A0CC-F595-A84ED7838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AF6A9-2E0D-6D6F-D5B6-64E0F54EE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C044-5907-408F-B1E0-7964DFC6C1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389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1A7A13-1382-BE84-A1FF-439516A480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DB2DA7-969F-E2DC-132A-AFEAFDF40E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5C39E-00C5-D641-8802-B92223DE0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78D74-D86A-40F2-9725-8DFC7B3D1A93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A69B80-23B2-5143-12DC-465A98E98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FBDFC-E52C-760C-5C6D-FE2FE682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C044-5907-408F-B1E0-7964DFC6C1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481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B72FC-86C0-9932-FCE2-775EE6DE2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CE9F3-B94C-C2DA-3E4D-EC51CA274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BEA3B-5F3F-95E2-FF0C-914A8AD5B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78D74-D86A-40F2-9725-8DFC7B3D1A93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EBF07-C55B-C0E0-682A-0845D9C4F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FB964-C310-900D-24E2-3C5DE2F62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C044-5907-408F-B1E0-7964DFC6C1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737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D6AAC-BC5D-F273-39F0-79CF6B5AE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73744-D68D-7B36-BEA4-83FB272CD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738FC-7EB0-DAF9-EF90-69A0FB432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78D74-D86A-40F2-9725-8DFC7B3D1A93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9E0539-14DA-C6BD-AF5C-99CB8656C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84B88-251C-A7D8-F26E-0DDE779BC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C044-5907-408F-B1E0-7964DFC6C1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026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8E709-930F-41F6-81B0-C8A955D6B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42038-EF58-D647-75F6-4ABAEB7592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5D3368-E33B-60E2-F1A8-2732E18C8D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239B59-222C-E35A-6CB0-3F1670266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78D74-D86A-40F2-9725-8DFC7B3D1A93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8F92EF-68F5-7788-9A6E-AEF2BA605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8B20E2-14DC-FF3F-92CB-BC73BEAB3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C044-5907-408F-B1E0-7964DFC6C1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109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C531F-D962-958F-C364-C1136820C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34E1C-B92F-BB7F-BC98-838F7FEB7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7E8B0C-2915-7195-4226-C9CF468C1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D345B6-A2A1-1559-2B8E-B51E0BD382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8923C5-1439-D2C4-A3C5-4A95D2C359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11C4D4-35DC-47E6-55DD-8F78E9926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78D74-D86A-40F2-9725-8DFC7B3D1A93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029C61-49B4-CA77-B5D6-7AFE52E7E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35C9AE-739E-D579-3157-6671F0D95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C044-5907-408F-B1E0-7964DFC6C1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3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157D8-2BE6-F805-A00A-9E738F9A4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8D54A4-D260-E462-FAEB-09E670D06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78D74-D86A-40F2-9725-8DFC7B3D1A93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36976D-7271-F898-B0F6-528972A03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E14CF0-B33A-DEE0-752A-971663133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C044-5907-408F-B1E0-7964DFC6C1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570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3BD02D-8840-7279-962C-E2BADA604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78D74-D86A-40F2-9725-8DFC7B3D1A93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19F29-FBBF-9AE0-5541-775B33CD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A401C1-9EB1-D46C-9231-DD72C7814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C044-5907-408F-B1E0-7964DFC6C1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772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C85CD-1B97-3AC4-134F-8EA09423E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380B9-BD0C-B916-4C95-349B5BEE0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336113-0E3A-9EC4-C3A4-6BE6E5E24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9A91D8-CCF4-71E5-1C62-DD9E66A16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78D74-D86A-40F2-9725-8DFC7B3D1A93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B2CD23-AA1C-B9D4-C1D2-776F26FC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E09DD-6B36-4031-7368-2BA19E820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C044-5907-408F-B1E0-7964DFC6C1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283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CB398-D678-3006-B12A-E6D5F48F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F12AB8-00A9-8630-9BD0-F2E516A785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838468-5690-A343-95C2-7A5C37B2E0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53AC8-4E32-407E-57A1-57D2E1D0A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78D74-D86A-40F2-9725-8DFC7B3D1A93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E6B5A8-9E19-B7B8-D97A-F51DE70BA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7F4A61-1A32-80F8-7269-DD2C34F38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C044-5907-408F-B1E0-7964DFC6C1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545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27F2A4-4482-E9CF-D456-EEB6CE12B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EE3E48-3091-98F2-93AD-F81F8AD29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CBA35-0292-E230-191D-9B13FD80EA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C78D74-D86A-40F2-9725-8DFC7B3D1A93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1C239-DBD2-681D-5A0C-F38FFD973B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DBF39-35AB-FA10-6854-E699C66C26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43C044-5907-408F-B1E0-7964DFC6C1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5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40DBD8-9660-57B4-D390-3DDDC23AF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" y="643467"/>
            <a:ext cx="4715412" cy="4477173"/>
          </a:xfrm>
        </p:spPr>
        <p:txBody>
          <a:bodyPr>
            <a:normAutofit/>
          </a:bodyPr>
          <a:lstStyle/>
          <a:p>
            <a:pPr algn="l"/>
            <a:r>
              <a:rPr lang="el-GR" sz="4400" dirty="0"/>
              <a:t>Το στολισμένο καραβάκι!</a:t>
            </a:r>
            <a:endParaRPr lang="en-GB" sz="4400" dirty="0"/>
          </a:p>
        </p:txBody>
      </p:sp>
      <p:pic>
        <p:nvPicPr>
          <p:cNvPr id="5" name="Picture 4" descr="A boat with lights on it">
            <a:extLst>
              <a:ext uri="{FF2B5EF4-FFF2-40B4-BE49-F238E27FC236}">
                <a16:creationId xmlns:a16="http://schemas.microsoft.com/office/drawing/2014/main" id="{0E6574BC-855F-F73E-9593-5C353E957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0" b="10293"/>
          <a:stretch/>
        </p:blipFill>
        <p:spPr>
          <a:xfrm>
            <a:off x="4937761" y="10"/>
            <a:ext cx="7254240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663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7" name="Rectangle 1056">
            <a:extLst>
              <a:ext uri="{FF2B5EF4-FFF2-40B4-BE49-F238E27FC236}">
                <a16:creationId xmlns:a16="http://schemas.microsoft.com/office/drawing/2014/main" id="{C9442EE8-DA29-4284-9217-B456F8E83D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3" name="Group 1058">
            <a:extLst>
              <a:ext uri="{FF2B5EF4-FFF2-40B4-BE49-F238E27FC236}">
                <a16:creationId xmlns:a16="http://schemas.microsoft.com/office/drawing/2014/main" id="{F938B951-7EFC-40A2-B198-E73D39DFB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64" name="Rectangle 1059">
              <a:extLst>
                <a:ext uri="{FF2B5EF4-FFF2-40B4-BE49-F238E27FC236}">
                  <a16:creationId xmlns:a16="http://schemas.microsoft.com/office/drawing/2014/main" id="{92E4506E-6A0E-49A0-BC31-8CADBFF3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" name="Rectangle 1060">
              <a:extLst>
                <a:ext uri="{FF2B5EF4-FFF2-40B4-BE49-F238E27FC236}">
                  <a16:creationId xmlns:a16="http://schemas.microsoft.com/office/drawing/2014/main" id="{EEED4D51-65BF-4AEE-B596-7CB61A70B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6810FB7-B2A0-6AE3-8CAE-54FA9F035ED2}"/>
              </a:ext>
            </a:extLst>
          </p:cNvPr>
          <p:cNvSpPr txBox="1"/>
          <p:nvPr/>
        </p:nvSpPr>
        <p:spPr>
          <a:xfrm>
            <a:off x="550863" y="366639"/>
            <a:ext cx="11090274" cy="67544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Η </a:t>
            </a:r>
            <a:r>
              <a:rPr lang="en-US" sz="4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χριστουγεννιάτικ</a:t>
            </a:r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α στολισμένη πόλη μας!</a:t>
            </a:r>
            <a:endParaRPr lang="el-GR" sz="4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Καλά Χριστούγεννα και με Ειρήνη</a:t>
            </a:r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και αγάπη το 2025!</a:t>
            </a:r>
            <a:endParaRPr lang="en-US" sz="4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 descr="C:\Users\Teratech\Desktop\17353186548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6" b="-1"/>
          <a:stretch/>
        </p:blipFill>
        <p:spPr bwMode="auto">
          <a:xfrm rot="5400000">
            <a:off x="308585" y="2375878"/>
            <a:ext cx="4173600" cy="3689045"/>
          </a:xfrm>
          <a:prstGeom prst="rect">
            <a:avLst/>
          </a:prstGeom>
          <a:noFill/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 descr="A tree with lights on it&#10;&#10;Description automatically generated">
            <a:extLst>
              <a:ext uri="{FF2B5EF4-FFF2-40B4-BE49-F238E27FC236}">
                <a16:creationId xmlns:a16="http://schemas.microsoft.com/office/drawing/2014/main" id="{FE47E07C-B2B1-5276-4A9D-4B00221936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" r="14637" b="1"/>
          <a:stretch/>
        </p:blipFill>
        <p:spPr>
          <a:xfrm rot="5400000">
            <a:off x="4178039" y="2375465"/>
            <a:ext cx="4172780" cy="3689045"/>
          </a:xfrm>
          <a:prstGeom prst="rect">
            <a:avLst/>
          </a:prstGeom>
        </p:spPr>
      </p:pic>
      <p:pic>
        <p:nvPicPr>
          <p:cNvPr id="15" name="Picture 14" descr="A boat made of lights&#10;&#10;Description automatically generated">
            <a:extLst>
              <a:ext uri="{FF2B5EF4-FFF2-40B4-BE49-F238E27FC236}">
                <a16:creationId xmlns:a16="http://schemas.microsoft.com/office/drawing/2014/main" id="{843E8225-1C6E-0439-7330-E31732EEF6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0" r="3" b="3"/>
          <a:stretch/>
        </p:blipFill>
        <p:spPr>
          <a:xfrm>
            <a:off x="8292124" y="2133603"/>
            <a:ext cx="3359899" cy="1996799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1026" name="Picture 2" descr="C:\Users\Teratech\Desktop\17353186156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6"/>
          <a:stretch/>
        </p:blipFill>
        <p:spPr bwMode="auto">
          <a:xfrm>
            <a:off x="8292124" y="4308379"/>
            <a:ext cx="3358800" cy="1998000"/>
          </a:xfrm>
          <a:prstGeom prst="rect">
            <a:avLst/>
          </a:prstGeom>
          <a:noFill/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Content Placeholder 1031">
            <a:extLst>
              <a:ext uri="{FF2B5EF4-FFF2-40B4-BE49-F238E27FC236}">
                <a16:creationId xmlns:a16="http://schemas.microsoft.com/office/drawing/2014/main" id="{AA9FADBB-CDE8-8F2A-E192-06549D1A2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784356"/>
            <a:ext cx="4466574" cy="34602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200" dirty="0"/>
              <a:t>Τα Χριστούγεννα με στολισμένο καραβάκι υποδέχονταν τους ναυτικούς οι οικογένειές τους στην Ελλάδα. </a:t>
            </a:r>
          </a:p>
          <a:p>
            <a:pPr marL="0" indent="0">
              <a:buNone/>
            </a:pPr>
            <a:r>
              <a:rPr lang="el-GR" sz="2200" dirty="0"/>
              <a:t>Τα παιδιά έφτιαχναν καραβάκια με χαρτί, ύφασμα και άλλα υλικά και κρατώντας τα στα χέρια έλεγαν τα κάλαντα την παραμονή των Χριστουγέννων. </a:t>
            </a:r>
          </a:p>
          <a:p>
            <a:pPr marL="0" indent="0">
              <a:buNone/>
            </a:pPr>
            <a:r>
              <a:rPr lang="el-GR" sz="2200" dirty="0"/>
              <a:t>Έθιμο είναι αυτό παλιό, μα όχι ξεχασμένο…</a:t>
            </a:r>
            <a:endParaRPr lang="en-US" sz="2200" dirty="0"/>
          </a:p>
        </p:txBody>
      </p:sp>
      <p:pic>
        <p:nvPicPr>
          <p:cNvPr id="1028" name="Picture 4" descr="Xριστουγεννιάτικο καραβάκι | ΝΗΠΙΑΓΩΓΕΙΟ ΖΑΡΚΟΥ ΤΡΙΚΑΛΩΝ">
            <a:extLst>
              <a:ext uri="{FF2B5EF4-FFF2-40B4-BE49-F238E27FC236}">
                <a16:creationId xmlns:a16="http://schemas.microsoft.com/office/drawing/2014/main" id="{3F7550EC-924F-2D60-F8E9-A1E4B2E2B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6" r="18620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702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9C9B5-D912-1583-A7D5-FAA8A5570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200" dirty="0"/>
              <a:t>…σε δρόμους, πλατείες και λιμάνια, δίπλα σε στολισμένα χριστουγεννιάτικα δέντρα, συναντούμε και σήμερα στολισμένα καραβάκια.</a:t>
            </a:r>
            <a:endParaRPr lang="en-GB" sz="2200" dirty="0"/>
          </a:p>
        </p:txBody>
      </p:sp>
      <p:pic>
        <p:nvPicPr>
          <p:cNvPr id="5" name="Picture 4" descr="A boat with lights on it&#10;&#10;Description automatically generated">
            <a:extLst>
              <a:ext uri="{FF2B5EF4-FFF2-40B4-BE49-F238E27FC236}">
                <a16:creationId xmlns:a16="http://schemas.microsoft.com/office/drawing/2014/main" id="{09360CBE-2BA9-7C43-7DC7-A7B41E395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3" b="1605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15903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88B5C-2312-24D3-9F05-FAF314088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200" dirty="0"/>
              <a:t>Αυτή είναι η τάξη μας</a:t>
            </a:r>
            <a:r>
              <a:rPr lang="en-GB" sz="2200" dirty="0"/>
              <a:t>…</a:t>
            </a:r>
          </a:p>
        </p:txBody>
      </p:sp>
      <p:pic>
        <p:nvPicPr>
          <p:cNvPr id="16" name="Picture 15" descr="A group of children sitting on the floor in a classroom&#10;&#10;Description automatically generated">
            <a:extLst>
              <a:ext uri="{FF2B5EF4-FFF2-40B4-BE49-F238E27FC236}">
                <a16:creationId xmlns:a16="http://schemas.microsoft.com/office/drawing/2014/main" id="{030067A9-AC43-1C79-320D-C68F4AD52B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9" r="2907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47817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817BB-B00D-1463-FFF0-E243B9A43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/>
              <a:t>…</a:t>
            </a:r>
            <a:r>
              <a:rPr lang="el-GR" sz="2200" dirty="0"/>
              <a:t>αυτό το στολισμένο μας δεντράκι…</a:t>
            </a:r>
            <a:endParaRPr lang="en-GB" sz="2200" dirty="0"/>
          </a:p>
        </p:txBody>
      </p:sp>
      <p:pic>
        <p:nvPicPr>
          <p:cNvPr id="7" name="Picture 6" descr="A christmas tree with ornaments and lights&#10;&#10;Description automatically generated">
            <a:extLst>
              <a:ext uri="{FF2B5EF4-FFF2-40B4-BE49-F238E27FC236}">
                <a16:creationId xmlns:a16="http://schemas.microsoft.com/office/drawing/2014/main" id="{45F710DD-3F54-22DB-1BA2-538BFF11A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3" r="1" b="2054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55130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56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B81CB-7E85-0850-E856-A4060E5AC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l-GR" sz="2200"/>
              <a:t>…και αυτό το στολισμένο μας καραβάκι!</a:t>
            </a:r>
            <a:endParaRPr lang="en-GB" sz="2200"/>
          </a:p>
        </p:txBody>
      </p:sp>
      <p:pic>
        <p:nvPicPr>
          <p:cNvPr id="5" name="Picture 4" descr="A decorative object with starfish and shells&#10;&#10;Description automatically generated">
            <a:extLst>
              <a:ext uri="{FF2B5EF4-FFF2-40B4-BE49-F238E27FC236}">
                <a16:creationId xmlns:a16="http://schemas.microsoft.com/office/drawing/2014/main" id="{527C3743-78F3-634C-A835-07491F96D7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2" b="-1"/>
          <a:stretch/>
        </p:blipFill>
        <p:spPr>
          <a:xfrm rot="5400000">
            <a:off x="5317236" y="949948"/>
            <a:ext cx="5577840" cy="495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732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7" name="Rectangle 10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B0CDB-3698-D246-8053-74C13CFA1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200"/>
              <a:t> Με πολύχρωμα χαρτιά φτιάξαμε καραβάκια και στολίσαμε τα πανιά τους.</a:t>
            </a:r>
            <a:endParaRPr lang="en-GB" sz="2200"/>
          </a:p>
        </p:txBody>
      </p:sp>
      <p:pic>
        <p:nvPicPr>
          <p:cNvPr id="1026" name="Picture 2" descr="C:\Users\Teratech\Desktop\1735398094326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44" r="-1" b="9376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411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83" name="Rectangle 2072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Teratech\Desktop\17354016609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06" b="7226"/>
          <a:stretch/>
        </p:blipFill>
        <p:spPr bwMode="auto"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4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8E597-06B3-AD7E-F056-183BE6EAE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777739"/>
            <a:ext cx="6897626" cy="139922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l-GR" sz="2200" dirty="0"/>
              <a:t>Με τα καραβάκια μας στα χέρια αλλά και με </a:t>
            </a:r>
            <a:r>
              <a:rPr lang="el-GR" sz="2200" dirty="0" err="1"/>
              <a:t>τριγωνάκια</a:t>
            </a:r>
            <a:r>
              <a:rPr lang="el-GR" sz="2200" dirty="0"/>
              <a:t>, είπαμε τα κάλαντα στο διευθυντή του 42</a:t>
            </a:r>
            <a:r>
              <a:rPr lang="el-GR" sz="2200" baseline="30000" dirty="0"/>
              <a:t>ου</a:t>
            </a:r>
            <a:r>
              <a:rPr lang="el-GR" sz="2200" dirty="0"/>
              <a:t> δημοτικού σχολείου Πατρών…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169163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01" name="Rectangle 3079">
            <a:extLst>
              <a:ext uri="{FF2B5EF4-FFF2-40B4-BE49-F238E27FC236}">
                <a16:creationId xmlns:a16="http://schemas.microsoft.com/office/drawing/2014/main" id="{1D50F262-343C-4101-AB3C-9DA1072F7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" r="14012"/>
          <a:stretch/>
        </p:blipFill>
        <p:spPr bwMode="auto">
          <a:xfrm>
            <a:off x="7816130" y="-2"/>
            <a:ext cx="4375870" cy="6858000"/>
          </a:xfrm>
          <a:custGeom>
            <a:avLst/>
            <a:gdLst/>
            <a:ahLst/>
            <a:cxnLst/>
            <a:rect l="l" t="t" r="r" b="b"/>
            <a:pathLst>
              <a:path w="4375870" h="6858000">
                <a:moveTo>
                  <a:pt x="4441" y="0"/>
                </a:moveTo>
                <a:lnTo>
                  <a:pt x="4375870" y="0"/>
                </a:lnTo>
                <a:lnTo>
                  <a:pt x="4375870" y="23"/>
                </a:lnTo>
                <a:lnTo>
                  <a:pt x="4375870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eratech\Desktop\17354016609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82"/>
          <a:stretch/>
        </p:blipFill>
        <p:spPr bwMode="auto">
          <a:xfrm>
            <a:off x="3595404" y="33"/>
            <a:ext cx="4942298" cy="6857999"/>
          </a:xfrm>
          <a:custGeom>
            <a:avLst/>
            <a:gdLst/>
            <a:ahLst/>
            <a:cxnLst/>
            <a:rect l="l" t="t" r="r" b="b"/>
            <a:pathLst>
              <a:path w="4942298" h="6857999">
                <a:moveTo>
                  <a:pt x="0" y="0"/>
                </a:moveTo>
                <a:lnTo>
                  <a:pt x="4164238" y="0"/>
                </a:lnTo>
                <a:lnTo>
                  <a:pt x="4271743" y="210478"/>
                </a:lnTo>
                <a:cubicBezTo>
                  <a:pt x="4695097" y="1127919"/>
                  <a:pt x="4942298" y="2233909"/>
                  <a:pt x="4942298" y="3424428"/>
                </a:cubicBezTo>
                <a:cubicBezTo>
                  <a:pt x="4942298" y="4614948"/>
                  <a:pt x="4695097" y="5720938"/>
                  <a:pt x="4271743" y="6638378"/>
                </a:cubicBezTo>
                <a:lnTo>
                  <a:pt x="4159568" y="6857999"/>
                </a:lnTo>
                <a:lnTo>
                  <a:pt x="49488" y="6857999"/>
                </a:lnTo>
                <a:lnTo>
                  <a:pt x="119616" y="6721637"/>
                </a:lnTo>
                <a:cubicBezTo>
                  <a:pt x="540124" y="5863919"/>
                  <a:pt x="796416" y="4724528"/>
                  <a:pt x="796416" y="3474162"/>
                </a:cubicBezTo>
                <a:cubicBezTo>
                  <a:pt x="796416" y="2140439"/>
                  <a:pt x="504812" y="932979"/>
                  <a:pt x="33352" y="5895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082" name="Freeform: Shape 3081">
            <a:extLst>
              <a:ext uri="{FF2B5EF4-FFF2-40B4-BE49-F238E27FC236}">
                <a16:creationId xmlns:a16="http://schemas.microsoft.com/office/drawing/2014/main" id="{6A0924B3-0260-445E-AFD7-9533C0D1B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102" name="Freeform: Shape 3083">
            <a:extLst>
              <a:ext uri="{FF2B5EF4-FFF2-40B4-BE49-F238E27FC236}">
                <a16:creationId xmlns:a16="http://schemas.microsoft.com/office/drawing/2014/main" id="{7C34E8CB-B972-4A94-8469-315C10C2A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438913" y="1511589"/>
            <a:ext cx="3430958" cy="28964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και…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στην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Έκτη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τάξη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του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42ου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Δημοτικού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σχολείου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Πα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τρών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3086" name="Rectangle 3085">
            <a:extLst>
              <a:ext uri="{FF2B5EF4-FFF2-40B4-BE49-F238E27FC236}">
                <a16:creationId xmlns:a16="http://schemas.microsoft.com/office/drawing/2014/main" id="{114A821F-8663-46BA-8CC0-D4C44F639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3088" name="Rectangle 3087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250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153</Words>
  <Application>Microsoft Office PowerPoint</Application>
  <PresentationFormat>Ευρεία οθόνη</PresentationFormat>
  <Paragraphs>13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Avenir Next LT Pro</vt:lpstr>
      <vt:lpstr>Calibri</vt:lpstr>
      <vt:lpstr>Office Theme</vt:lpstr>
      <vt:lpstr>Το στολισμένο καραβάκι!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στολισμένο καραβάκι.</dc:title>
  <dc:creator>DIMITRIOS SENGOUNIS</dc:creator>
  <cp:lastModifiedBy>DIMITRIOS SENGOUNIS</cp:lastModifiedBy>
  <cp:revision>9</cp:revision>
  <dcterms:created xsi:type="dcterms:W3CDTF">2024-12-26T17:53:05Z</dcterms:created>
  <dcterms:modified xsi:type="dcterms:W3CDTF">2024-12-29T11:58:54Z</dcterms:modified>
</cp:coreProperties>
</file>