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8" r:id="rId9"/>
    <p:sldId id="263" r:id="rId10"/>
    <p:sldId id="265" r:id="rId11"/>
    <p:sldId id="269" r:id="rId12"/>
    <p:sldId id="270" r:id="rId13"/>
    <p:sldId id="271" r:id="rId14"/>
    <p:sldId id="274" r:id="rId15"/>
    <p:sldId id="276" r:id="rId16"/>
    <p:sldId id="277" r:id="rId17"/>
    <p:sldId id="278" r:id="rId18"/>
    <p:sldId id="266" r:id="rId19"/>
    <p:sldId id="275" r:id="rId20"/>
    <p:sldId id="267" r:id="rId21"/>
    <p:sldId id="272" r:id="rId22"/>
    <p:sldId id="27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62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08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13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06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7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89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2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20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77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4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14BB-697C-43CB-AE87-5E8257F2558E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5E3B-D4C2-4954-979B-CB051F1912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0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ΗΡΩΕΣ ΤΟΥ 1821</a:t>
            </a:r>
            <a:br>
              <a:rPr lang="el-GR" sz="3200" dirty="0" smtClean="0"/>
            </a:br>
            <a:r>
              <a:rPr lang="el-GR" sz="3200" dirty="0" smtClean="0"/>
              <a:t>ΟΠΛΑΡΧΗΓΟΙ ΚΑΙ ΜΠΟΥΡΛΟΤΙΕΡΗΔΕΣ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3933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User\Desktop\25η Μαρτίου\ηρωες πινακες\Παρουσίαση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4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80256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8280920" cy="6048672"/>
          </a:xfrm>
        </p:spPr>
      </p:pic>
    </p:spTree>
    <p:extLst>
      <p:ext uri="{BB962C8B-B14F-4D97-AF65-F5344CB8AC3E}">
        <p14:creationId xmlns:p14="http://schemas.microsoft.com/office/powerpoint/2010/main" val="9370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672"/>
            <a:ext cx="8568952" cy="5904656"/>
          </a:xfrm>
        </p:spPr>
      </p:pic>
    </p:spTree>
    <p:extLst>
      <p:ext uri="{BB962C8B-B14F-4D97-AF65-F5344CB8AC3E}">
        <p14:creationId xmlns:p14="http://schemas.microsoft.com/office/powerpoint/2010/main" val="129176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l-GR" dirty="0" smtClean="0"/>
              <a:t>ΩΑΝΝΗΣ ΜΑΚΡΥΓΙΑΝΝΗΣ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96752"/>
            <a:ext cx="8352928" cy="5400600"/>
          </a:xfrm>
        </p:spPr>
      </p:pic>
    </p:spTree>
    <p:extLst>
      <p:ext uri="{BB962C8B-B14F-4D97-AF65-F5344CB8AC3E}">
        <p14:creationId xmlns:p14="http://schemas.microsoft.com/office/powerpoint/2010/main" val="116541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25η Μαρτίου\ηρωες πινακες\νικηταρα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8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l-GR" dirty="0" smtClean="0"/>
              <a:t>ΑΡΚΟΣ ΜΠΟΤΣΑΡΗΣ</a:t>
            </a:r>
            <a:endParaRPr lang="el-GR" dirty="0"/>
          </a:p>
        </p:txBody>
      </p:sp>
      <p:pic>
        <p:nvPicPr>
          <p:cNvPr id="1026" name="Picture 2" descr="C:\Users\User\Desktop\300px-MarkosBotsar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280920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random-131208085324-phpapp02-thumbnail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064896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 descr="C:\Users\User\Desktop\25η Μαρτίου\ηρωες πινακες\Παρουσίαση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7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25η Μαρτίου\ηρωεςεπαναστασης\Αγαμέμνων-της-Μπουμπουλίνα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2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ΡΗΓΑΣ ΦΕΡΡΑΙΟΣ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5184576"/>
          </a:xfrm>
        </p:spPr>
      </p:pic>
    </p:spTree>
    <p:extLst>
      <p:ext uri="{BB962C8B-B14F-4D97-AF65-F5344CB8AC3E}">
        <p14:creationId xmlns:p14="http://schemas.microsoft.com/office/powerpoint/2010/main" val="32450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496944" cy="6120680"/>
          </a:xfrm>
        </p:spPr>
      </p:pic>
    </p:spTree>
    <p:extLst>
      <p:ext uri="{BB962C8B-B14F-4D97-AF65-F5344CB8AC3E}">
        <p14:creationId xmlns:p14="http://schemas.microsoft.com/office/powerpoint/2010/main" val="358885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048672"/>
          </a:xfrm>
        </p:spPr>
      </p:pic>
    </p:spTree>
    <p:extLst>
      <p:ext uri="{BB962C8B-B14F-4D97-AF65-F5344CB8AC3E}">
        <p14:creationId xmlns:p14="http://schemas.microsoft.com/office/powerpoint/2010/main" val="210770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51130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5865515"/>
          </a:xfrm>
        </p:spPr>
      </p:pic>
    </p:spTree>
    <p:extLst>
      <p:ext uri="{BB962C8B-B14F-4D97-AF65-F5344CB8AC3E}">
        <p14:creationId xmlns:p14="http://schemas.microsoft.com/office/powerpoint/2010/main" val="13105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19925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6904" cy="6120680"/>
          </a:xfrm>
        </p:spPr>
      </p:pic>
    </p:spTree>
    <p:extLst>
      <p:ext uri="{BB962C8B-B14F-4D97-AF65-F5344CB8AC3E}">
        <p14:creationId xmlns:p14="http://schemas.microsoft.com/office/powerpoint/2010/main" val="71120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19" cy="5793507"/>
          </a:xfrm>
        </p:spPr>
      </p:pic>
    </p:spTree>
    <p:extLst>
      <p:ext uri="{BB962C8B-B14F-4D97-AF65-F5344CB8AC3E}">
        <p14:creationId xmlns:p14="http://schemas.microsoft.com/office/powerpoint/2010/main" val="266383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25η Μαρτίου\εικονες\530a84167d7d6cd18891a34bff1f06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4887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1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1" cy="6192688"/>
          </a:xfrm>
        </p:spPr>
      </p:pic>
    </p:spTree>
    <p:extLst>
      <p:ext uri="{BB962C8B-B14F-4D97-AF65-F5344CB8AC3E}">
        <p14:creationId xmlns:p14="http://schemas.microsoft.com/office/powerpoint/2010/main" val="65041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Desktop\25η Μαρτίου\ηρωες πινακες\Παρουσίαση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101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</Words>
  <Application>Microsoft Office PowerPoint</Application>
  <PresentationFormat>Προβολή στην οθόνη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ΗΡΩΕΣ ΤΟΥ 1821 ΟΠΛΑΡΧΗΓΟΙ ΚΑΙ ΜΠΟΥΡΛΟΤΙΕΡΗΔΕΣ</vt:lpstr>
      <vt:lpstr>ΡΗΓΑΣ ΦΕΡΡΑΙΟΣ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IΩΑΝΝΗΣ ΜΑΚΡΥΓΙΑΝΝΗΣ</vt:lpstr>
      <vt:lpstr>Παρουσίαση του PowerPoint</vt:lpstr>
      <vt:lpstr>MΑΡΚΟΣ ΜΠΟΤΣΑΡΗΣ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ΗΡΩΕΣ ΤΟΥ 1821 ΟΠΛΑΡΧΗΓΟΙ ΚΑΙ ΜΠΟΥΡΛΟΤΙΕΡΗΔΕΣ</dc:title>
  <dc:creator>User</dc:creator>
  <cp:lastModifiedBy>User</cp:lastModifiedBy>
  <cp:revision>19</cp:revision>
  <dcterms:created xsi:type="dcterms:W3CDTF">2021-03-15T22:25:35Z</dcterms:created>
  <dcterms:modified xsi:type="dcterms:W3CDTF">2021-03-21T14:17:22Z</dcterms:modified>
</cp:coreProperties>
</file>