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1" r:id="rId2"/>
    <p:sldId id="260" r:id="rId3"/>
    <p:sldId id="262" r:id="rId4"/>
    <p:sldId id="263" r:id="rId5"/>
    <p:sldId id="264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72" r:id="rId14"/>
    <p:sldId id="273" r:id="rId15"/>
    <p:sldId id="275" r:id="rId16"/>
    <p:sldId id="274" r:id="rId17"/>
    <p:sldId id="277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EA"/>
    <a:srgbClr val="C76B0F"/>
    <a:srgbClr val="A76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C63A6-7914-49D9-80FC-F2219D0B92A2}" type="datetimeFigureOut">
              <a:rPr lang="el-GR" smtClean="0"/>
              <a:t>6/3/2025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8158-D1F8-4959-8254-EACF590A3424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8158-D1F8-4959-8254-EACF590A3424}" type="slidenum">
              <a:rPr lang="el-GR" smtClean="0"/>
              <a:t>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1180124-E0BD-4452-84B3-D47013AEF01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D65520-A27A-4793-B55E-7DE25616EB3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0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Layout" Target="../slideLayouts/slideLayout7.xml" /><Relationship Id="rId1" Type="http://schemas.openxmlformats.org/officeDocument/2006/relationships/audio" Target="../media/audio1.wav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7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8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.jpe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nk Book Clip Art At Clker Com   Vector Clip Art Online Royalty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57356" y="0"/>
            <a:ext cx="5643602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14678" y="3000372"/>
            <a:ext cx="378621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el-GR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l-GR" sz="2000" dirty="0">
                <a:solidFill>
                  <a:schemeClr val="bg1"/>
                </a:solidFill>
                <a:latin typeface="Comic Sans MS" pitchFamily="66" charset="0"/>
              </a:rPr>
              <a:t>Ο Μελής στο διαδίκτυο</a:t>
            </a:r>
          </a:p>
          <a:p>
            <a:pPr algn="ctr"/>
            <a:endParaRPr lang="el-GR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el-GR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el-GR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l-GR" i="1" dirty="0">
                <a:solidFill>
                  <a:schemeClr val="bg1"/>
                </a:solidFill>
                <a:latin typeface="Comic Sans MS" pitchFamily="66" charset="0"/>
              </a:rPr>
              <a:t>Ένα παραμύθι για το διαδικτυακό εκφοβισμό</a:t>
            </a:r>
          </a:p>
        </p:txBody>
      </p:sp>
      <p:pic>
        <p:nvPicPr>
          <p:cNvPr id="5" name="Picture 4" descr="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D1C0B0"/>
              </a:clrFrom>
              <a:clrTo>
                <a:srgbClr val="D1C0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1285860"/>
            <a:ext cx="1771650" cy="1362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Φωνή 015.wav">
            <a:hlinkClick r:id="" action="ppaction://media"/>
          </p:cNvPr>
          <p:cNvPicPr>
            <a:picLocks noRot="1" noChangeAspect="1"/>
          </p:cNvPicPr>
          <p:nvPr>
            <a:wavAudioFile r:embed="rId1" name="Φωνή 015.wav"/>
          </p:nvPr>
        </p:nvPicPr>
        <p:blipFill>
          <a:blip r:embed="rId5"/>
          <a:stretch>
            <a:fillRect/>
          </a:stretch>
        </p:blipFill>
        <p:spPr>
          <a:xfrm>
            <a:off x="3143240" y="16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500034" y="1571612"/>
            <a:ext cx="3643338" cy="4214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Η δασκάλα του Μελή δεν είχε καταλάβει τι συνέβη και συνέχισε το μάθημά της. Παρατήρησε όμως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l-GR" sz="2000" dirty="0">
                <a:latin typeface="Comic Sans MS" pitchFamily="66" charset="0"/>
              </a:rPr>
              <a:t>ότι ο Μελής καθόταν χωρίς να προσέχει όσα γίνονταν στην τάξη.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219" name="Picture 3" descr="C:\Users\User\Desktop\pictures\6pPMRdzj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214422"/>
            <a:ext cx="3900490" cy="3968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071546"/>
            <a:ext cx="4214842" cy="48577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Όταν γύρισε  στο σπίτι, ο Μελής δεν είχε όρεξη για φαγητό και πήγε κατευθείαν στο δωμάτιό του. Πολλές σκέψεις περνούσαν από το μυαλό του.....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«Πω</a:t>
            </a:r>
            <a:r>
              <a:rPr lang="en-US" sz="2000" dirty="0">
                <a:latin typeface="Comic Sans MS" pitchFamily="66" charset="0"/>
              </a:rPr>
              <a:t>,</a:t>
            </a:r>
            <a:r>
              <a:rPr lang="el-GR" sz="2000" dirty="0">
                <a:latin typeface="Comic Sans MS" pitchFamily="66" charset="0"/>
              </a:rPr>
              <a:t> πω!! Τι ντροπή!»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«Εάν το μάθουν οι γονείς μου τι θα κάνω;»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«Όλο το σχολείο γελάει μαζί μου»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Τρέμω να ανοίξω αύριο τον υπολογιστή ».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242" name="Picture 2" descr="C:\Users\User\Desktop\pictures\BGKYiQw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928670"/>
            <a:ext cx="4050076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643050"/>
            <a:ext cx="3857652" cy="4143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Το απόγευμα, την ώρα του διαβάσματος, χτύπησε ξαφνικά το κινητό του. Ο Μελής διάβασε το μήνυμα του Σίφη που τον απειλούσε ότι θα έστελνε την φωτογραφία του στα υπόλοιπα παιδιά του σχολείου, αν δε του έδινε το μετάλλιό του.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29256" y="1285860"/>
            <a:ext cx="2286016" cy="350046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5715008" y="1714488"/>
            <a:ext cx="1714512" cy="2571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600" dirty="0">
                <a:latin typeface="Arimo" pitchFamily="34" charset="0"/>
                <a:ea typeface="Arimo" pitchFamily="34" charset="0"/>
                <a:cs typeface="Arimo" pitchFamily="34" charset="0"/>
              </a:rPr>
              <a:t>Σίφης</a:t>
            </a:r>
          </a:p>
          <a:p>
            <a:endParaRPr lang="el-GR" sz="1600" dirty="0">
              <a:latin typeface="Arimo" pitchFamily="34" charset="0"/>
              <a:ea typeface="Arimo" pitchFamily="34" charset="0"/>
              <a:cs typeface="Arimo" pitchFamily="34" charset="0"/>
            </a:endParaRPr>
          </a:p>
          <a:p>
            <a:pPr algn="ctr"/>
            <a:r>
              <a:rPr lang="el-GR" sz="1600" dirty="0">
                <a:latin typeface="Arimo" pitchFamily="34" charset="0"/>
                <a:ea typeface="Arimo" pitchFamily="34" charset="0"/>
                <a:cs typeface="Arimo" pitchFamily="34" charset="0"/>
              </a:rPr>
              <a:t>Αν δε μου δώσεις το μετάλλιό σου, θα δείξω τη φωτογραφία σου σε όλα τα παιδιά του σχολείου.</a:t>
            </a:r>
          </a:p>
        </p:txBody>
      </p:sp>
      <p:sp>
        <p:nvSpPr>
          <p:cNvPr id="6" name="Oval 5"/>
          <p:cNvSpPr/>
          <p:nvPr/>
        </p:nvSpPr>
        <p:spPr>
          <a:xfrm>
            <a:off x="6286512" y="4429132"/>
            <a:ext cx="571504" cy="3571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6429388" y="4500570"/>
            <a:ext cx="285752" cy="2143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500034" y="1428736"/>
            <a:ext cx="3857652" cy="4572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Την επόμενη μέρα στο σχολείο, ο Μελής δεν ήθελε να μπει στην αίθουσα των υπολογιστών. Φοβόταν ότι θα εμφανιστεί για ακόμα μία φορά η φωτογραφία του. Δεν ήξερε τι να κάνει. Ένιωθε  ντροπιασμένος αλλά και πολύ θυμωμένος με αυτό που του έκανε ο </a:t>
            </a:r>
            <a:r>
              <a:rPr lang="el-GR" sz="2000" dirty="0" err="1">
                <a:latin typeface="Comic Sans MS" pitchFamily="66" charset="0"/>
              </a:rPr>
              <a:t>Σίφης</a:t>
            </a:r>
            <a:r>
              <a:rPr lang="el-GR" sz="2000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1267" name="Picture 3" descr="C:\Users\User\Desktop\pictures\iXu2qeb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3786214" cy="42228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500034" y="1714488"/>
            <a:ext cx="3643338" cy="407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Η δασκάλα βλέποντας το Μελή έξω από την αίθουσα τον πλησίασε για να μάθει τι συμβαίνει. Ο Μελής της ανέφερε όλα όσα είχαν γίνει και η δασκάλα του είπε να μην ανησυχεί και ότι θα βρουν μαζί μία λύση.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2290" name="Picture 2" descr="C:\Users\User\Desktop\pictures\xrlpyc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71480"/>
            <a:ext cx="3909161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85720" y="1714488"/>
            <a:ext cx="4143404" cy="407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Αμέσως μετά, η δασκάλα φώναξε τον Σίφη για να ακούσει τι τον έκανε να φερθεί έτσι και τι σκέφτεται να κάνει για να διορθώσει το λάθος του. 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315" name="Picture 3" descr="C:\Users\User\Desktop\pictures\UBlhmeEY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857232"/>
            <a:ext cx="4071966" cy="503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14282" y="2214554"/>
            <a:ext cx="4286280" cy="357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0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Την επόμενη ώρα, η δασκάλα αποφάσισε να μιλήσει και να συζητήσει με τους μαθητές της για το φαινόμενο του διαδικτυακού εκφοβισμού και να προτείνουν όλοι μαζί τρόπους πρόληψης και αντιμετώπισης.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Η δασκάλα τελείωσε τη συζήτηση τονίζοντας στα παιδιά πόσο σημαντικό είναι να </a:t>
            </a:r>
            <a:r>
              <a:rPr lang="el-GR" sz="20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μιλούν πάντα </a:t>
            </a:r>
            <a:r>
              <a:rPr lang="el-GR" sz="2000" dirty="0">
                <a:latin typeface="Comic Sans MS" pitchFamily="66" charset="0"/>
              </a:rPr>
              <a:t>για τέτοια περιστατικά στους δασκάλους και στους γονείς τους.</a:t>
            </a:r>
          </a:p>
          <a:p>
            <a:pPr algn="ctr"/>
            <a:endParaRPr lang="el-GR" sz="2400" dirty="0">
              <a:latin typeface="Comic Sans MS" pitchFamily="66" charset="0"/>
            </a:endParaRPr>
          </a:p>
        </p:txBody>
      </p:sp>
      <p:pic>
        <p:nvPicPr>
          <p:cNvPr id="5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642918"/>
            <a:ext cx="3924301" cy="531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500174"/>
            <a:ext cx="4214842" cy="4429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Μετά τη συζήτηση ο Μελής ένιωθε ευδιάθετος, ασφαλής και χαρούμενος. Επέστρεψε στο σπίτι του ξανά με χαμόγελο!</a:t>
            </a:r>
          </a:p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endParaRPr lang="el-GR" sz="2400" dirty="0">
              <a:latin typeface="Comic Sans MS" pitchFamily="66" charset="0"/>
            </a:endParaRPr>
          </a:p>
          <a:p>
            <a:pPr algn="ctr"/>
            <a:endParaRPr lang="el-GR" sz="2400" dirty="0">
              <a:latin typeface="Comic Sans MS" pitchFamily="66" charset="0"/>
            </a:endParaRP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714356"/>
            <a:ext cx="3643338" cy="517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285720" y="1857364"/>
            <a:ext cx="4143404" cy="392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Δεν ήταν μια συνηθισμένη μέρα στην αρκουδοχώρα. Το αρκουδάκι, ο Μελής, ξύπνησε νωρίς, για να προλάβει να φάει πρωινό και να φύγει για το σχολείο. Είχε νικήσει στους Ολυμπιακούς αγώνες και ήταν  πολύ χαρούμενος</a:t>
            </a:r>
            <a:r>
              <a:rPr lang="en-US" sz="2000" dirty="0">
                <a:latin typeface="Comic Sans MS" pitchFamily="66" charset="0"/>
              </a:rPr>
              <a:t>!</a:t>
            </a:r>
            <a:endParaRPr lang="el-GR" sz="2000" dirty="0">
              <a:latin typeface="Comic Sans MS" pitchFamily="66" charset="0"/>
            </a:endParaRPr>
          </a:p>
        </p:txBody>
      </p:sp>
      <p:pic>
        <p:nvPicPr>
          <p:cNvPr id="5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1642" y="905694"/>
            <a:ext cx="3630886" cy="480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785926"/>
            <a:ext cx="4143404" cy="400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Όταν έφτασε στο σχολείο τον περίμενε μία μεγάλη έκπληξη!</a:t>
            </a:r>
          </a:p>
          <a:p>
            <a:pPr algn="ctr"/>
            <a:r>
              <a:rPr lang="el-GR" sz="2000" dirty="0">
                <a:latin typeface="Comic Sans MS" pitchFamily="66" charset="0"/>
              </a:rPr>
              <a:t>Η δασκάλα και οι συμμαθητές του είχαν ετοιμάσει μια γιορτή για τη μεγάλη νίκη του!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3" descr="C:\Users\User\Desktop\pictures\XjRAdDty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714356"/>
            <a:ext cx="3571900" cy="51744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428596" y="2000240"/>
            <a:ext cx="4000528" cy="378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Στο σχολείο είχαν έρθει κι άλλα ζώα του δάσους για να γνωρίσουν απο κοντά το αρκουδάκι νικητή!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074" name="Picture 2" descr="C:\Users\User\Desktop\pictures\HiwReAL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642919"/>
            <a:ext cx="3552153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714488"/>
            <a:ext cx="4071966" cy="407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Όμως, ένας συμμαθητής του, ο Σίφης, δε χαιρόταν όσο τα υπόλοιπα ζωάκια. Έδειχνε θυμωμένος και καθόταν μακριά απ’ όλους.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098" name="Picture 2" descr="C:\Users\User\Desktop\pictures\RrEup3d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642918"/>
            <a:ext cx="4000528" cy="55750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571612"/>
            <a:ext cx="4143404" cy="428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dirty="0">
              <a:latin typeface="Comic Sans MS" pitchFamily="66" charset="0"/>
            </a:endParaRPr>
          </a:p>
          <a:p>
            <a:pPr algn="ctr"/>
            <a:endParaRPr lang="en-US" sz="2200" dirty="0">
              <a:latin typeface="Comic Sans MS" pitchFamily="66" charset="0"/>
            </a:endParaRPr>
          </a:p>
          <a:p>
            <a:pPr algn="ctr"/>
            <a:r>
              <a:rPr lang="el-GR" sz="2000" dirty="0">
                <a:latin typeface="Comic Sans MS" pitchFamily="66" charset="0"/>
              </a:rPr>
              <a:t>Μετά το τέλος της γιορτής, ο Σίφης πλησίασε τον Μελή και του είπε: «Μπράβο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Μελή για τη νίκη σου! Θα σε συμβούλευα να στείλεις μία φωτογραφία σου στην εφημερίδα </a:t>
            </a:r>
            <a:r>
              <a:rPr lang="en-US" sz="2000" dirty="0">
                <a:latin typeface="Comic Sans MS" pitchFamily="66" charset="0"/>
              </a:rPr>
              <a:t>“</a:t>
            </a:r>
            <a:r>
              <a:rPr lang="el-GR" sz="2000" dirty="0">
                <a:latin typeface="Comic Sans MS" pitchFamily="66" charset="0"/>
              </a:rPr>
              <a:t>Τα νέα του δάσους</a:t>
            </a:r>
            <a:r>
              <a:rPr lang="en-US" sz="2000" dirty="0">
                <a:latin typeface="Comic Sans MS" pitchFamily="66" charset="0"/>
              </a:rPr>
              <a:t>”</a:t>
            </a:r>
            <a:r>
              <a:rPr lang="el-GR" sz="2000" dirty="0">
                <a:latin typeface="Comic Sans MS" pitchFamily="66" charset="0"/>
              </a:rPr>
              <a:t> για να γίνεις ακόμη γνωστός σε όλα τα ζώα του δάσους. Στάσου δίπλα στο δέντρο να σε φωτογραφίσω με το κινητό μου».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1448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122" name="Picture 2" descr="C:\Users\User\Desktop\pictures\REDo5AB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642918"/>
            <a:ext cx="3715415" cy="52720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428736"/>
            <a:ext cx="4214842" cy="4357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Την άλλη μέρα οι μαθητές συγκεντρώθηκαν στην τάξη τους. Η δασκάλα τους είπε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ν’ ανοίξουν τους υπολογιστές για να ξεκινήσουν το μάθημα</a:t>
            </a:r>
            <a:r>
              <a:rPr lang="el-GR" sz="2400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642918"/>
            <a:ext cx="3857652" cy="528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85720" y="1714488"/>
            <a:ext cx="4143404" cy="407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Ξαφνικά όλα τα αρκουδάκια ξέσπασαν σε γέλια. Στις οθόνες των υπολογιστών εμφανίστηκε η φωτογραφία του Μελή με περίεργα ρούχα… και μετά από λίγο εξαφανίστηκε.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171" name="Picture 3" descr="C:\Users\User\Desktop\pictures\EvBGtoU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8"/>
            <a:ext cx="4007210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-book-outline-clipart-open-book-outline-md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AF3E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357158" y="1571612"/>
            <a:ext cx="4000528" cy="4214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omic Sans MS" pitchFamily="66" charset="0"/>
              </a:rPr>
              <a:t>Ο Μελής πρόλαβε να δει τη φωτογραφία και στεναχωρημένος και με δάκρυα στα μάτια κάθισε στην καρέκλα του χωρίς να μιλά.</a:t>
            </a:r>
          </a:p>
        </p:txBody>
      </p:sp>
      <p:pic>
        <p:nvPicPr>
          <p:cNvPr id="4" name="Picture 11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000528" cy="17859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195" name="Picture 3" descr="C:\Users\User\Desktop\pictures\Χωρίς τίτλο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643" y="1714488"/>
            <a:ext cx="3850337" cy="34290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Apex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556</TotalTime>
  <Words>732</Words>
  <Application>Microsoft Office PowerPoint</Application>
  <PresentationFormat>Προβολή στην οθόνη (4:3)</PresentationFormat>
  <Paragraphs>92</Paragraphs>
  <Slides>17</Slides>
  <Notes>1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Apex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litloubi</dc:creator>
  <cp:lastModifiedBy>Ηλιάνα Ζιαμπάρα</cp:lastModifiedBy>
  <cp:revision>94</cp:revision>
  <dcterms:created xsi:type="dcterms:W3CDTF">2016-11-15T11:35:18Z</dcterms:created>
  <dcterms:modified xsi:type="dcterms:W3CDTF">2025-03-06T09:11:24Z</dcterms:modified>
</cp:coreProperties>
</file>