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06F63-77C1-4406-87C7-91CAEB4E612C}" v="16" dt="2020-11-30T14:38:55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7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2693CF-92F8-48FD-82B6-058FA93E3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F1D703-737E-44C0-B855-23C1C864B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80092D-BB0D-4BCE-8F92-27D3308B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485E51-6FE8-4CFA-9A60-3B12B220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1029E4-6860-4517-BE49-4E3512D84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311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29FB93-EAC5-4D72-8116-3164413D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393C78-9F55-45D0-8EA0-4CCEA7F5C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44A316-C449-4CF6-B777-97C57780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97543C-3D14-48F6-813F-309DD0CC9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E132FD-E80D-45B4-96DF-DBD752B1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376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2C8F8C-CEAA-4ED6-BC03-A0C9FEB70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66739DD-9A68-457C-97B5-0D42A71B7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B3C5E7-C535-4150-A108-7ACECE14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6CA0D9-EB3A-47C1-A316-8CF01FAB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4A2BDB3-2B6E-4290-B296-A74E1C18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197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448629-DAD8-4D14-8D25-C5A2409FC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4F418F-EB7B-4831-8FCB-E549BB438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262B8D-3590-4DAF-A8BC-1A9A4876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CFDEEE-6928-439B-ACF4-A421BE83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30AF5C-C3D7-4DC3-94BA-F8A35D2E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62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C23775-D788-46CB-885D-AAB97F3B6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1D5ECA-881D-4698-9427-3D7A0A9D9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1CD576-5C87-4DF2-AADA-16528CE3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16DD1B-4BED-4254-A31E-3FE2C3773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E8B4D1-E211-4D0C-A423-A5697599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0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2E90B4-DA4D-432C-8A5F-F9221672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F3D462-2CE5-40BF-8C3D-EF2A536C4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3719C01-25B9-4624-8F33-E3A4B2F74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D2D845-C792-4F28-8364-DF1551DD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1F75D6-4E65-4293-84F9-6AEC1231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10FACE-61BC-4FA4-8EFC-213C596E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03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CC9F2A-3C5D-4195-976C-1A84A5C2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973BEC-A51F-4046-BC1C-E87C81A14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1EF3390-BFB8-486C-8425-786D80E55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15894E7-2987-4CBA-86AF-7C5780A73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D2AA81B-9F52-402B-AC03-1BD57E535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55F6F40-92D3-4941-B78F-2720AEDA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C80BDEC-1ACE-4213-9C53-D198C374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CB1E934-F87C-401F-BF5E-4C663512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90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F5D29A-ABDC-45C8-811E-094309734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D9F0FED-A286-4B8A-891C-3D4E799E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969553F-A48E-4D80-953F-5471E8D1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81ED924-DB8D-4605-B98F-D4350822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419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FF9100E-32DB-4F08-9F8E-85CFF8B4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22385D4-77F5-43F1-9904-4F20F61D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35053B9-3084-494D-8C9D-169B1F4A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230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B76856-06C0-44C6-B3F1-C90901D06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A1589F-196A-439B-819B-9FDFDED02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D5D506D-CA03-4D21-A4EC-E485506B9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BA5C8D-3726-48A3-95B5-B4C88B02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29338AD-B388-405B-8A71-8DB2CEDC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298859-C0AE-4C76-B9DF-16E313B4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4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D9D851-1B01-46B4-B415-5684E8D3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19339AB-5DDD-4E5D-8E36-2F735BD34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1E56DEC-D5DD-46AC-8DE6-60D4F8DDA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540BCEB-85CF-4EF7-B391-E58DF8BE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D48BBC6-D8BD-4A5C-B575-6398C049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964E28-BFF4-48C3-B6F6-2A52C0D7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61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E4F1A27-DB42-48AD-B9F7-D3A9757F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A385010-9183-4E68-BD1C-1CDAB6510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5E0C0E-DA45-4717-8221-5D0EC5E62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D9FC7-65BA-40A5-A5F6-93C1C0B98A14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E0335D-E68B-40F2-ACAA-92FB8C27B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FEB759-EAF1-4BEF-8686-424D1B40E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F42BE-AC8C-447F-8B8C-74A7139E1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62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637335E-8688-4C5C-9460-90F84754A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57" y="586244"/>
            <a:ext cx="10622950" cy="5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46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9A459C7-0545-47C0-B332-8450ACD2C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388"/>
            <a:ext cx="975360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A1E44C9-67B0-4190-BD23-BC4A077B2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3" y="52388"/>
            <a:ext cx="11391089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96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6D15FAB-83B6-4ADB-BABE-1560399AD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9" y="52388"/>
            <a:ext cx="11011711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99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863B601D-3B2B-4EBE-A620-AB6FAA50B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87" y="52388"/>
            <a:ext cx="11021439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4635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Ευρεία οθόνη</PresentationFormat>
  <Paragraphs>0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Maria Kottia</dc:creator>
  <cp:lastModifiedBy>Maria Kottia</cp:lastModifiedBy>
  <cp:revision>1</cp:revision>
  <dcterms:created xsi:type="dcterms:W3CDTF">2020-11-30T14:36:01Z</dcterms:created>
  <dcterms:modified xsi:type="dcterms:W3CDTF">2020-11-30T14:40:24Z</dcterms:modified>
</cp:coreProperties>
</file>