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45" autoAdjust="0"/>
  </p:normalViewPr>
  <p:slideViewPr>
    <p:cSldViewPr snapToGrid="0">
      <p:cViewPr varScale="1">
        <p:scale>
          <a:sx n="80" d="100"/>
          <a:sy n="80" d="100"/>
        </p:scale>
        <p:origin x="72" y="3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869EC3A-B922-4D7A-A638-0E72A4A3E7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6DDF776-A247-4BCF-9E7E-B37F93CB2B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15F7D93-D14C-454B-8824-94CD7EAC5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67FD9-CE01-416B-89CA-E14051AF7FA8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87815D-95EB-42A0-B579-E80E6E9A9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08C9D37-6080-42B8-B470-C7D397AA9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0CEC-B5CB-436A-BA82-70CB089B2E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0814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8FDB7F-E852-4674-BEB3-FDD727074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B4CF41E-1175-47EB-9B41-7EC9D983CD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537FFB3-696D-4352-B475-204CF155B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67FD9-CE01-416B-89CA-E14051AF7FA8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27CBA5F-2BA4-4ADD-90CA-ABF96054B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944B37B-9E18-40C9-A8F1-6F285B31F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0CEC-B5CB-436A-BA82-70CB089B2E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382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8B8A183D-BD6D-4A96-990C-EF60818C85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6E63129-8E5B-4E0D-978F-F1EF7E349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677FFA2-DDE3-4EC9-B864-96226DC80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67FD9-CE01-416B-89CA-E14051AF7FA8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E7B0ECC-041D-4598-8786-70EFACE7E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284B29D-085D-46C4-836D-F0A4B6560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0CEC-B5CB-436A-BA82-70CB089B2E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0031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7CBB3D-05BF-42CE-8B1E-3AB702435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24FC05D-4CBE-45BE-897C-E66D95107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0FD0C6D-1ECB-409F-940A-C8A76CB35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67FD9-CE01-416B-89CA-E14051AF7FA8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3E5D5D6-82DD-459B-BB40-EC92833E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63ABE62-9362-4D7B-BB2D-BA5E29E6C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0CEC-B5CB-436A-BA82-70CB089B2E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8152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332C65-15C9-4A95-8831-4E533867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4B7DB28-AAC1-4465-BF41-E9C38C59C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3B8C0B9-313F-45FD-A97E-D9FECFA09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67FD9-CE01-416B-89CA-E14051AF7FA8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0B8A6DD-AEB4-4B43-813F-7DE68E0A0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3125491-3AE1-4A8A-BD0C-8B327CF5D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0CEC-B5CB-436A-BA82-70CB089B2E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304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93A521-35DB-4629-BA80-2D6A20968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239BB8-733B-49D4-9FCB-DCC9E3C429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A27897C-A3E8-4774-9B15-2178977DF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03F5229-B777-4B13-9CF7-C7D3DEFE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67FD9-CE01-416B-89CA-E14051AF7FA8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6E9F701-F715-4CB9-A724-87CD1B648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9A3022A-638C-417B-AB5E-A73171AA9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0CEC-B5CB-436A-BA82-70CB089B2E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9098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5E6DC9-E17E-450D-9969-AAD172A9A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1DF2040-4810-4644-9040-6931074DF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039B74F-D0A7-44EF-B049-A1FF96475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227D0EF-FD1A-4A71-AF34-50F2119593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9399C245-1A37-4D59-BCEB-2E72E6DD7A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CAEC7EC4-3320-4345-AFC2-3A2A7259D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67FD9-CE01-416B-89CA-E14051AF7FA8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51306794-82F6-49BC-85A5-3F103AC99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E1DD56F-4DA4-4F3D-8507-574D2B4F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0CEC-B5CB-436A-BA82-70CB089B2E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2927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A25D13-F9DF-44CA-916C-61B2AE95F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20D03573-0A4B-4D39-A13F-C043124FA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67FD9-CE01-416B-89CA-E14051AF7FA8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C9AB71E-1E66-432B-BFE1-8275147BB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2DF651E-D404-4537-B481-DAD38C7F3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0CEC-B5CB-436A-BA82-70CB089B2E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056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283977C-C3B8-4561-B557-55427752B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67FD9-CE01-416B-89CA-E14051AF7FA8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CD37F7C0-FE1F-46D1-A8B9-F8F72607F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8580152-AB37-4339-BB1C-B276AE94B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0CEC-B5CB-436A-BA82-70CB089B2E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3506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18788B-4F6E-4295-A274-ED1F43589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5A318CC-352F-4DBC-9D89-B90B57D48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2750392-1E08-4145-8CD7-06EACAE08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EEF8CE9-269F-48F5-863C-A62D3F25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67FD9-CE01-416B-89CA-E14051AF7FA8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D9C4F40-BBF5-4686-A251-6555CF5E4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F31E606-0650-4A5D-930D-87FCF38F1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0CEC-B5CB-436A-BA82-70CB089B2E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7672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13DF00-6B01-4696-B1B8-807B701E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DA218CF-ABDF-4FBF-8F21-EBC5616D1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EDDC5E2-381E-4776-9C01-F15C416FFD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7A7E837-51CA-4BAB-8DD0-04B4DD11E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67FD9-CE01-416B-89CA-E14051AF7FA8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B866647-C80B-4FC0-A5F6-CFFB1C6B0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FE87097-75E4-4D47-9CAB-25F1A109A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0CEC-B5CB-436A-BA82-70CB089B2E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9983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9B54BE4-CBD8-4C71-BF70-DB091095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B861D18-A041-4A3E-9B05-30A90D81E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8B7E897-6CA9-4490-8C18-1B9B17500A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67FD9-CE01-416B-89CA-E14051AF7FA8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88EF8D5-AA8B-40FC-A2E6-B7BC2C396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B5407DB-E5E4-40FD-B3AD-867B317CD8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10CEC-B5CB-436A-BA82-70CB089B2E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2314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A664135-948D-4F27-898B-DC66D20CC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123" y="646774"/>
            <a:ext cx="10603149" cy="615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97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1356C3C5-FAC8-4ED8-AE48-8EA65EDF13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04" y="457200"/>
            <a:ext cx="11050622" cy="612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62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36CF9FFA-1AE6-42C8-9152-FE247F34C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15" y="52388"/>
            <a:ext cx="10826885" cy="675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1754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18A4F3D1-1F99-4688-93BE-343B0064AF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2388"/>
            <a:ext cx="9753600" cy="675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151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3A2AB465-A071-429D-A029-7B7A47A228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2388"/>
            <a:ext cx="9753600" cy="675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2309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CFF34320-4572-4602-9D6D-1184734141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2388"/>
            <a:ext cx="9753600" cy="675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925362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Ευρεία οθόνη</PresentationFormat>
  <Paragraphs>0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Maria Kottia</dc:creator>
  <cp:lastModifiedBy>Maria Kottia</cp:lastModifiedBy>
  <cp:revision>2</cp:revision>
  <dcterms:created xsi:type="dcterms:W3CDTF">2020-11-30T09:12:58Z</dcterms:created>
  <dcterms:modified xsi:type="dcterms:W3CDTF">2020-11-30T09:28:13Z</dcterms:modified>
</cp:coreProperties>
</file>