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06" autoAdjust="0"/>
  </p:normalViewPr>
  <p:slideViewPr>
    <p:cSldViewPr>
      <p:cViewPr varScale="1">
        <p:scale>
          <a:sx n="107" d="100"/>
          <a:sy n="107" d="100"/>
        </p:scale>
        <p:origin x="-17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71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30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259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991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833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916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113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08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225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60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5612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E1E25-FBB9-409A-8725-3202873379F8}" type="datetimeFigureOut">
              <a:rPr lang="el-GR" smtClean="0"/>
              <a:t>6/12/2020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F810B-6CF9-48B5-87FE-ADC10CA25F1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5870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algn="ctr"/>
            <a:endParaRPr lang="el-GR" dirty="0" smtClean="0"/>
          </a:p>
          <a:p>
            <a:pPr marL="0" indent="0" algn="ctr">
              <a:buNone/>
            </a:pPr>
            <a:endParaRPr lang="el-GR" dirty="0" smtClean="0"/>
          </a:p>
          <a:p>
            <a:pPr algn="ctr"/>
            <a:r>
              <a:rPr lang="el-GR" sz="5400" b="1" dirty="0" smtClean="0"/>
              <a:t>ΤΟ ΤΡΑΓΟΥΔΙ ΤΟΥ ΔΕΚΕΜΒΡΗ</a:t>
            </a:r>
            <a:endParaRPr lang="el-GR" sz="5400" b="1" dirty="0"/>
          </a:p>
        </p:txBody>
      </p:sp>
    </p:spTree>
    <p:extLst>
      <p:ext uri="{BB962C8B-B14F-4D97-AF65-F5344CB8AC3E}">
        <p14:creationId xmlns:p14="http://schemas.microsoft.com/office/powerpoint/2010/main" val="2459758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640960" cy="6408712"/>
          </a:xfrm>
        </p:spPr>
      </p:pic>
    </p:spTree>
    <p:extLst>
      <p:ext uri="{BB962C8B-B14F-4D97-AF65-F5344CB8AC3E}">
        <p14:creationId xmlns:p14="http://schemas.microsoft.com/office/powerpoint/2010/main" val="119271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640960" cy="6336704"/>
          </a:xfrm>
        </p:spPr>
      </p:pic>
    </p:spTree>
    <p:extLst>
      <p:ext uri="{BB962C8B-B14F-4D97-AF65-F5344CB8AC3E}">
        <p14:creationId xmlns:p14="http://schemas.microsoft.com/office/powerpoint/2010/main" val="314412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640960" cy="6408712"/>
          </a:xfrm>
        </p:spPr>
      </p:pic>
    </p:spTree>
    <p:extLst>
      <p:ext uri="{BB962C8B-B14F-4D97-AF65-F5344CB8AC3E}">
        <p14:creationId xmlns:p14="http://schemas.microsoft.com/office/powerpoint/2010/main" val="1876093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24936" cy="6192688"/>
          </a:xfrm>
        </p:spPr>
      </p:pic>
    </p:spTree>
    <p:extLst>
      <p:ext uri="{BB962C8B-B14F-4D97-AF65-F5344CB8AC3E}">
        <p14:creationId xmlns:p14="http://schemas.microsoft.com/office/powerpoint/2010/main" val="308898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8496944" cy="6120680"/>
          </a:xfrm>
        </p:spPr>
      </p:pic>
    </p:spTree>
    <p:extLst>
      <p:ext uri="{BB962C8B-B14F-4D97-AF65-F5344CB8AC3E}">
        <p14:creationId xmlns:p14="http://schemas.microsoft.com/office/powerpoint/2010/main" val="302337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8496944" cy="6264696"/>
          </a:xfrm>
        </p:spPr>
      </p:pic>
    </p:spTree>
    <p:extLst>
      <p:ext uri="{BB962C8B-B14F-4D97-AF65-F5344CB8AC3E}">
        <p14:creationId xmlns:p14="http://schemas.microsoft.com/office/powerpoint/2010/main" val="322911523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Προβολή στην οθόνη (4:3)</PresentationFormat>
  <Paragraphs>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ΤΡΑΓΟΥΔΙ ΤΟΥ ΔΕΚΕΜΒΡΗ</dc:title>
  <dc:creator>user</dc:creator>
  <cp:lastModifiedBy>user</cp:lastModifiedBy>
  <cp:revision>5</cp:revision>
  <dcterms:created xsi:type="dcterms:W3CDTF">2020-12-04T16:45:55Z</dcterms:created>
  <dcterms:modified xsi:type="dcterms:W3CDTF">2020-12-06T08:36:03Z</dcterms:modified>
</cp:coreProperties>
</file>