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Χωρίς στυλ, χωρίς πλέγμα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387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25/11/2020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25/11/2020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85918" y="0"/>
            <a:ext cx="5429288" cy="439718"/>
          </a:xfrm>
        </p:spPr>
        <p:txBody>
          <a:bodyPr>
            <a:noAutofit/>
          </a:bodyPr>
          <a:lstStyle/>
          <a:p>
            <a:r>
              <a:rPr lang="el-GR" sz="2600" dirty="0"/>
              <a:t>Βάλε τις εικόνες στη σωστή σειρά!!!</a:t>
            </a:r>
          </a:p>
        </p:txBody>
      </p:sp>
      <p:pic>
        <p:nvPicPr>
          <p:cNvPr id="3" name="2 - Εικόνα" descr="βαζω στη σειρα τις εικονες.jpg"/>
          <p:cNvPicPr>
            <a:picLocks noChangeAspect="1"/>
          </p:cNvPicPr>
          <p:nvPr/>
        </p:nvPicPr>
        <p:blipFill>
          <a:blip r:embed="rId2"/>
          <a:srcRect l="3125" t="2083" r="72656" b="66667"/>
          <a:stretch>
            <a:fillRect/>
          </a:stretch>
        </p:blipFill>
        <p:spPr>
          <a:xfrm>
            <a:off x="-2500362" y="2357430"/>
            <a:ext cx="2214578" cy="2143140"/>
          </a:xfrm>
          <a:prstGeom prst="rect">
            <a:avLst/>
          </a:prstGeom>
        </p:spPr>
      </p:pic>
      <p:pic>
        <p:nvPicPr>
          <p:cNvPr id="4" name="3 - Εικόνα" descr="βαζω στη σειρα τις εικονες.jpg"/>
          <p:cNvPicPr>
            <a:picLocks noChangeAspect="1"/>
          </p:cNvPicPr>
          <p:nvPr/>
        </p:nvPicPr>
        <p:blipFill>
          <a:blip r:embed="rId2"/>
          <a:srcRect l="3906" t="33334" r="72656" b="35416"/>
          <a:stretch>
            <a:fillRect/>
          </a:stretch>
        </p:blipFill>
        <p:spPr>
          <a:xfrm>
            <a:off x="9501222" y="2285992"/>
            <a:ext cx="2143140" cy="2143140"/>
          </a:xfrm>
          <a:prstGeom prst="rect">
            <a:avLst/>
          </a:prstGeom>
        </p:spPr>
      </p:pic>
      <p:pic>
        <p:nvPicPr>
          <p:cNvPr id="5" name="4 - Εικόνα" descr="βαζω στη σειρα τις εικονες.jpg"/>
          <p:cNvPicPr>
            <a:picLocks noChangeAspect="1"/>
          </p:cNvPicPr>
          <p:nvPr/>
        </p:nvPicPr>
        <p:blipFill>
          <a:blip r:embed="rId2"/>
          <a:srcRect l="3125" t="66667" r="72656" b="1041"/>
          <a:stretch>
            <a:fillRect/>
          </a:stretch>
        </p:blipFill>
        <p:spPr>
          <a:xfrm>
            <a:off x="-2428924" y="4643422"/>
            <a:ext cx="2214578" cy="2214578"/>
          </a:xfrm>
          <a:prstGeom prst="rect">
            <a:avLst/>
          </a:prstGeom>
        </p:spPr>
      </p:pic>
      <p:pic>
        <p:nvPicPr>
          <p:cNvPr id="6" name="5 - Εικόνα" descr="βαζω στη σειρα τις εικονες.jpg"/>
          <p:cNvPicPr>
            <a:picLocks noChangeAspect="1"/>
          </p:cNvPicPr>
          <p:nvPr/>
        </p:nvPicPr>
        <p:blipFill>
          <a:blip r:embed="rId2"/>
          <a:srcRect l="29687" t="2083" r="46876" b="66667"/>
          <a:stretch>
            <a:fillRect/>
          </a:stretch>
        </p:blipFill>
        <p:spPr>
          <a:xfrm>
            <a:off x="9501222" y="4714860"/>
            <a:ext cx="2143140" cy="2143140"/>
          </a:xfrm>
          <a:prstGeom prst="rect">
            <a:avLst/>
          </a:prstGeom>
        </p:spPr>
      </p:pic>
      <p:pic>
        <p:nvPicPr>
          <p:cNvPr id="7" name="6 - Εικόνα" descr="βαζω στη σειρα τις εικονες.jpg"/>
          <p:cNvPicPr>
            <a:picLocks noChangeAspect="1"/>
          </p:cNvPicPr>
          <p:nvPr/>
        </p:nvPicPr>
        <p:blipFill>
          <a:blip r:embed="rId2"/>
          <a:srcRect l="30468" t="67708" r="46094" b="2083"/>
          <a:stretch>
            <a:fillRect/>
          </a:stretch>
        </p:blipFill>
        <p:spPr>
          <a:xfrm>
            <a:off x="-2428924" y="0"/>
            <a:ext cx="2143140" cy="2071726"/>
          </a:xfrm>
          <a:prstGeom prst="rect">
            <a:avLst/>
          </a:prstGeom>
        </p:spPr>
      </p:pic>
      <p:pic>
        <p:nvPicPr>
          <p:cNvPr id="8" name="7 - Εικόνα" descr="βαζω στη σειρα τις εικονες.jpg"/>
          <p:cNvPicPr>
            <a:picLocks noChangeAspect="1"/>
          </p:cNvPicPr>
          <p:nvPr/>
        </p:nvPicPr>
        <p:blipFill>
          <a:blip r:embed="rId2"/>
          <a:srcRect l="31250" t="34375" r="46094" b="35417"/>
          <a:stretch>
            <a:fillRect/>
          </a:stretch>
        </p:blipFill>
        <p:spPr>
          <a:xfrm>
            <a:off x="9429784" y="0"/>
            <a:ext cx="2071702" cy="2071702"/>
          </a:xfrm>
          <a:prstGeom prst="rect">
            <a:avLst/>
          </a:prstGeom>
        </p:spPr>
      </p:pic>
      <p:pic>
        <p:nvPicPr>
          <p:cNvPr id="9" name="8 - Εικόνα" descr="3asaxezmhn.jpg"/>
          <p:cNvPicPr>
            <a:picLocks noChangeAspect="1"/>
          </p:cNvPicPr>
          <p:nvPr/>
        </p:nvPicPr>
        <p:blipFill>
          <a:blip r:embed="rId3"/>
          <a:srcRect l="26224" r="31818" b="9722"/>
          <a:stretch>
            <a:fillRect/>
          </a:stretch>
        </p:blipFill>
        <p:spPr>
          <a:xfrm>
            <a:off x="5715008" y="500042"/>
            <a:ext cx="500066" cy="812607"/>
          </a:xfrm>
          <a:prstGeom prst="rect">
            <a:avLst/>
          </a:prstGeom>
        </p:spPr>
      </p:pic>
      <p:pic>
        <p:nvPicPr>
          <p:cNvPr id="10" name="9 - Εικόνα" descr="3gmxugh4r.jpg"/>
          <p:cNvPicPr>
            <a:picLocks noChangeAspect="1"/>
          </p:cNvPicPr>
          <p:nvPr/>
        </p:nvPicPr>
        <p:blipFill>
          <a:blip r:embed="rId4"/>
          <a:srcRect l="25862" t="13889" r="32758" b="9722"/>
          <a:stretch>
            <a:fillRect/>
          </a:stretch>
        </p:blipFill>
        <p:spPr>
          <a:xfrm>
            <a:off x="7786710" y="642918"/>
            <a:ext cx="500066" cy="687591"/>
          </a:xfrm>
          <a:prstGeom prst="rect">
            <a:avLst/>
          </a:prstGeom>
        </p:spPr>
      </p:pic>
      <p:pic>
        <p:nvPicPr>
          <p:cNvPr id="11" name="10 - Εικόνα" descr="ccjuw3cutj.jpg"/>
          <p:cNvPicPr>
            <a:picLocks noChangeAspect="1"/>
          </p:cNvPicPr>
          <p:nvPr/>
        </p:nvPicPr>
        <p:blipFill>
          <a:blip r:embed="rId5"/>
          <a:srcRect l="23810" t="10803" r="28571" b="13579"/>
          <a:stretch>
            <a:fillRect/>
          </a:stretch>
        </p:blipFill>
        <p:spPr>
          <a:xfrm>
            <a:off x="3143240" y="571480"/>
            <a:ext cx="642942" cy="750099"/>
          </a:xfrm>
          <a:prstGeom prst="rect">
            <a:avLst/>
          </a:prstGeom>
        </p:spPr>
      </p:pic>
      <p:pic>
        <p:nvPicPr>
          <p:cNvPr id="12" name="11 - Εικόνα" descr="ewpgnaa9xx.jpg"/>
          <p:cNvPicPr>
            <a:picLocks noChangeAspect="1"/>
          </p:cNvPicPr>
          <p:nvPr/>
        </p:nvPicPr>
        <p:blipFill>
          <a:blip r:embed="rId6"/>
          <a:srcRect l="26596" t="13636" r="30851" b="11363"/>
          <a:stretch>
            <a:fillRect/>
          </a:stretch>
        </p:blipFill>
        <p:spPr>
          <a:xfrm>
            <a:off x="428596" y="3857628"/>
            <a:ext cx="500066" cy="687591"/>
          </a:xfrm>
          <a:prstGeom prst="rect">
            <a:avLst/>
          </a:prstGeom>
        </p:spPr>
      </p:pic>
      <p:pic>
        <p:nvPicPr>
          <p:cNvPr id="13" name="12 - Εικόνα" descr="vmzgmxnex.jpg"/>
          <p:cNvPicPr>
            <a:picLocks noChangeAspect="1"/>
          </p:cNvPicPr>
          <p:nvPr/>
        </p:nvPicPr>
        <p:blipFill>
          <a:blip r:embed="rId7"/>
          <a:srcRect l="19504" r="31737"/>
          <a:stretch>
            <a:fillRect/>
          </a:stretch>
        </p:blipFill>
        <p:spPr>
          <a:xfrm>
            <a:off x="285720" y="642918"/>
            <a:ext cx="500066" cy="800107"/>
          </a:xfrm>
          <a:prstGeom prst="rect">
            <a:avLst/>
          </a:prstGeom>
        </p:spPr>
      </p:pic>
      <p:pic>
        <p:nvPicPr>
          <p:cNvPr id="14" name="13 - Εικόνα" descr="xsgwezcqmm.jpg"/>
          <p:cNvPicPr>
            <a:picLocks noChangeAspect="1"/>
          </p:cNvPicPr>
          <p:nvPr/>
        </p:nvPicPr>
        <p:blipFill>
          <a:blip r:embed="rId8"/>
          <a:srcRect l="21429" t="6944" r="35714" b="13690"/>
          <a:stretch>
            <a:fillRect/>
          </a:stretch>
        </p:blipFill>
        <p:spPr>
          <a:xfrm>
            <a:off x="3357554" y="3786190"/>
            <a:ext cx="500066" cy="7143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ωωσ.jpg"/>
          <p:cNvPicPr>
            <a:picLocks noChangeAspect="1"/>
          </p:cNvPicPr>
          <p:nvPr/>
        </p:nvPicPr>
        <p:blipFill>
          <a:blip r:embed="rId2"/>
          <a:srcRect l="7746" t="10714" r="69206" b="60714"/>
          <a:stretch>
            <a:fillRect/>
          </a:stretch>
        </p:blipFill>
        <p:spPr>
          <a:xfrm>
            <a:off x="-2071734" y="357166"/>
            <a:ext cx="1714512" cy="1714512"/>
          </a:xfrm>
          <a:prstGeom prst="rect">
            <a:avLst/>
          </a:prstGeom>
        </p:spPr>
      </p:pic>
      <p:pic>
        <p:nvPicPr>
          <p:cNvPr id="3" name="2 - Εικόνα" descr="ωωσ.jpg"/>
          <p:cNvPicPr>
            <a:picLocks noChangeAspect="1"/>
          </p:cNvPicPr>
          <p:nvPr/>
        </p:nvPicPr>
        <p:blipFill>
          <a:blip r:embed="rId2"/>
          <a:srcRect l="7746" t="53571" r="69206" b="17857"/>
          <a:stretch>
            <a:fillRect/>
          </a:stretch>
        </p:blipFill>
        <p:spPr>
          <a:xfrm>
            <a:off x="-2143172" y="2714620"/>
            <a:ext cx="1714512" cy="1714512"/>
          </a:xfrm>
          <a:prstGeom prst="rect">
            <a:avLst/>
          </a:prstGeom>
        </p:spPr>
      </p:pic>
      <p:pic>
        <p:nvPicPr>
          <p:cNvPr id="4" name="3 - Εικόνα" descr="ωωσ.jpg"/>
          <p:cNvPicPr>
            <a:picLocks noChangeAspect="1"/>
          </p:cNvPicPr>
          <p:nvPr/>
        </p:nvPicPr>
        <p:blipFill>
          <a:blip r:embed="rId2"/>
          <a:srcRect l="40397" t="33333" r="35595" b="35714"/>
          <a:stretch>
            <a:fillRect/>
          </a:stretch>
        </p:blipFill>
        <p:spPr>
          <a:xfrm>
            <a:off x="9501222" y="142852"/>
            <a:ext cx="1785950" cy="1857388"/>
          </a:xfrm>
          <a:prstGeom prst="rect">
            <a:avLst/>
          </a:prstGeom>
        </p:spPr>
      </p:pic>
      <p:pic>
        <p:nvPicPr>
          <p:cNvPr id="5" name="4 - Εικόνα" descr="ωωσ.jpg"/>
          <p:cNvPicPr>
            <a:picLocks noChangeAspect="1"/>
          </p:cNvPicPr>
          <p:nvPr/>
        </p:nvPicPr>
        <p:blipFill>
          <a:blip r:embed="rId2"/>
          <a:srcRect l="72087" t="9524" r="4865" b="59524"/>
          <a:stretch>
            <a:fillRect/>
          </a:stretch>
        </p:blipFill>
        <p:spPr>
          <a:xfrm>
            <a:off x="9572660" y="2357430"/>
            <a:ext cx="1714512" cy="1857388"/>
          </a:xfrm>
          <a:prstGeom prst="rect">
            <a:avLst/>
          </a:prstGeom>
        </p:spPr>
      </p:pic>
      <p:pic>
        <p:nvPicPr>
          <p:cNvPr id="6" name="5 - Εικόνα" descr="ωωσ.jpg"/>
          <p:cNvPicPr>
            <a:picLocks noChangeAspect="1"/>
          </p:cNvPicPr>
          <p:nvPr/>
        </p:nvPicPr>
        <p:blipFill>
          <a:blip r:embed="rId2"/>
          <a:srcRect l="71127" t="53571" r="5825" b="15476"/>
          <a:stretch>
            <a:fillRect/>
          </a:stretch>
        </p:blipFill>
        <p:spPr>
          <a:xfrm>
            <a:off x="-2286048" y="5000612"/>
            <a:ext cx="1714512" cy="1857388"/>
          </a:xfrm>
          <a:prstGeom prst="rect">
            <a:avLst/>
          </a:prstGeom>
        </p:spPr>
      </p:pic>
      <p:sp>
        <p:nvSpPr>
          <p:cNvPr id="8" name="7 - TextBox"/>
          <p:cNvSpPr txBox="1"/>
          <p:nvPr/>
        </p:nvSpPr>
        <p:spPr>
          <a:xfrm>
            <a:off x="1643042" y="142852"/>
            <a:ext cx="62222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i="1" u="sng" dirty="0"/>
              <a:t>ΜΕΓΑΛΩΝΕΙ ΤΟ ΣΠΟΡΑΚΙ ΚΑΙ ΓΙΝΕΤΑΙ ΔΕΝΤΡΑΚΙ</a:t>
            </a:r>
          </a:p>
        </p:txBody>
      </p:sp>
      <p:graphicFrame>
        <p:nvGraphicFramePr>
          <p:cNvPr id="10" name="9 - Πίνακας"/>
          <p:cNvGraphicFramePr>
            <a:graphicFrameLocks noGrp="1"/>
          </p:cNvGraphicFramePr>
          <p:nvPr/>
        </p:nvGraphicFramePr>
        <p:xfrm>
          <a:off x="3286116" y="1071546"/>
          <a:ext cx="2069390" cy="1751072"/>
        </p:xfrm>
        <a:graphic>
          <a:graphicData uri="http://schemas.openxmlformats.org/drawingml/2006/table">
            <a:tbl>
              <a:tblPr/>
              <a:tblGrid>
                <a:gridCol w="2069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51072">
                <a:tc>
                  <a:txBody>
                    <a:bodyPr/>
                    <a:lstStyle/>
                    <a:p>
                      <a:pPr algn="r"/>
                      <a:r>
                        <a:rPr lang="el-GR" sz="5000" dirty="0"/>
                        <a:t>2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14 - Πίνακας"/>
          <p:cNvGraphicFramePr>
            <a:graphicFrameLocks noGrp="1"/>
          </p:cNvGraphicFramePr>
          <p:nvPr/>
        </p:nvGraphicFramePr>
        <p:xfrm>
          <a:off x="642910" y="1071546"/>
          <a:ext cx="2069390" cy="1751072"/>
        </p:xfrm>
        <a:graphic>
          <a:graphicData uri="http://schemas.openxmlformats.org/drawingml/2006/table">
            <a:tbl>
              <a:tblPr/>
              <a:tblGrid>
                <a:gridCol w="2069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51072">
                <a:tc>
                  <a:txBody>
                    <a:bodyPr/>
                    <a:lstStyle/>
                    <a:p>
                      <a:pPr algn="r"/>
                      <a:r>
                        <a:rPr lang="el-GR" sz="5000" dirty="0"/>
                        <a:t>1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15 - Πίνακας"/>
          <p:cNvGraphicFramePr>
            <a:graphicFrameLocks noGrp="1"/>
          </p:cNvGraphicFramePr>
          <p:nvPr/>
        </p:nvGraphicFramePr>
        <p:xfrm>
          <a:off x="6000760" y="1071546"/>
          <a:ext cx="2069390" cy="1751072"/>
        </p:xfrm>
        <a:graphic>
          <a:graphicData uri="http://schemas.openxmlformats.org/drawingml/2006/table">
            <a:tbl>
              <a:tblPr/>
              <a:tblGrid>
                <a:gridCol w="2069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51072">
                <a:tc>
                  <a:txBody>
                    <a:bodyPr/>
                    <a:lstStyle/>
                    <a:p>
                      <a:pPr algn="r"/>
                      <a:r>
                        <a:rPr lang="el-GR" sz="5000" dirty="0"/>
                        <a:t>3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16 - Πίνακας"/>
          <p:cNvGraphicFramePr>
            <a:graphicFrameLocks noGrp="1"/>
          </p:cNvGraphicFramePr>
          <p:nvPr/>
        </p:nvGraphicFramePr>
        <p:xfrm>
          <a:off x="1928794" y="3571876"/>
          <a:ext cx="2069390" cy="1751072"/>
        </p:xfrm>
        <a:graphic>
          <a:graphicData uri="http://schemas.openxmlformats.org/drawingml/2006/table">
            <a:tbl>
              <a:tblPr/>
              <a:tblGrid>
                <a:gridCol w="2069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51072">
                <a:tc>
                  <a:txBody>
                    <a:bodyPr/>
                    <a:lstStyle/>
                    <a:p>
                      <a:pPr algn="r"/>
                      <a:r>
                        <a:rPr lang="el-GR" sz="5000" dirty="0"/>
                        <a:t>4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8" name="17 - Πίνακας"/>
          <p:cNvGraphicFramePr>
            <a:graphicFrameLocks noGrp="1"/>
          </p:cNvGraphicFramePr>
          <p:nvPr/>
        </p:nvGraphicFramePr>
        <p:xfrm>
          <a:off x="4929190" y="3571876"/>
          <a:ext cx="2069390" cy="1751072"/>
        </p:xfrm>
        <a:graphic>
          <a:graphicData uri="http://schemas.openxmlformats.org/drawingml/2006/table">
            <a:tbl>
              <a:tblPr/>
              <a:tblGrid>
                <a:gridCol w="20693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51072">
                <a:tc>
                  <a:txBody>
                    <a:bodyPr/>
                    <a:lstStyle/>
                    <a:p>
                      <a:pPr algn="r"/>
                      <a:r>
                        <a:rPr lang="el-GR" sz="5000" dirty="0"/>
                        <a:t>5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94dad05441bb2f3ffab47ec458879be3.jpg"/>
          <p:cNvPicPr>
            <a:picLocks noChangeAspect="1"/>
          </p:cNvPicPr>
          <p:nvPr/>
        </p:nvPicPr>
        <p:blipFill>
          <a:blip r:embed="rId2"/>
          <a:srcRect l="5518" t="19791" r="5518" b="10416"/>
          <a:stretch>
            <a:fillRect/>
          </a:stretch>
        </p:blipFill>
        <p:spPr>
          <a:xfrm>
            <a:off x="2071670" y="928670"/>
            <a:ext cx="5286412" cy="5366509"/>
          </a:xfrm>
          <a:prstGeom prst="rect">
            <a:avLst/>
          </a:prstGeom>
        </p:spPr>
      </p:pic>
      <p:sp>
        <p:nvSpPr>
          <p:cNvPr id="3" name="2 - TextBox"/>
          <p:cNvSpPr txBox="1"/>
          <p:nvPr/>
        </p:nvSpPr>
        <p:spPr>
          <a:xfrm>
            <a:off x="285720" y="1714488"/>
            <a:ext cx="1157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>
                <a:solidFill>
                  <a:schemeClr val="accent6">
                    <a:lumMod val="50000"/>
                  </a:schemeClr>
                </a:solidFill>
              </a:rPr>
              <a:t>ΧΩΜΑ</a:t>
            </a:r>
            <a:endParaRPr lang="el-GR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285720" y="2571744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0070C0"/>
                </a:solidFill>
              </a:rPr>
              <a:t>ΝΕΡΟ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285720" y="3429000"/>
            <a:ext cx="1130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>
                <a:solidFill>
                  <a:schemeClr val="accent6">
                    <a:lumMod val="75000"/>
                  </a:schemeClr>
                </a:solidFill>
              </a:rPr>
              <a:t>ΗΛΙΟΣ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357158" y="4357694"/>
            <a:ext cx="11303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b="1" dirty="0"/>
              <a:t>ΑΕΡΑΣ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2285984" y="214290"/>
            <a:ext cx="4701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i="1" u="sng" dirty="0"/>
              <a:t>Τι χρειάζεται ένα φυτό για να μεγαλώσει?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- Εικόνα" descr="ΣΠΟΡΑ.jpg"/>
          <p:cNvPicPr>
            <a:picLocks noChangeAspect="1"/>
          </p:cNvPicPr>
          <p:nvPr/>
        </p:nvPicPr>
        <p:blipFill>
          <a:blip r:embed="rId2"/>
          <a:srcRect l="1425" r="50546" b="51471"/>
          <a:stretch>
            <a:fillRect/>
          </a:stretch>
        </p:blipFill>
        <p:spPr>
          <a:xfrm>
            <a:off x="142844" y="4357694"/>
            <a:ext cx="1928826" cy="2357454"/>
          </a:xfrm>
          <a:prstGeom prst="rect">
            <a:avLst/>
          </a:prstGeom>
        </p:spPr>
      </p:pic>
      <p:pic>
        <p:nvPicPr>
          <p:cNvPr id="4" name="3 - Εικόνα" descr="ΣΠΟΡΑ.jpg"/>
          <p:cNvPicPr>
            <a:picLocks noChangeAspect="1"/>
          </p:cNvPicPr>
          <p:nvPr/>
        </p:nvPicPr>
        <p:blipFill>
          <a:blip r:embed="rId2"/>
          <a:srcRect t="50000" r="51971"/>
          <a:stretch>
            <a:fillRect/>
          </a:stretch>
        </p:blipFill>
        <p:spPr>
          <a:xfrm>
            <a:off x="2643174" y="4286256"/>
            <a:ext cx="1928826" cy="2428892"/>
          </a:xfrm>
          <a:prstGeom prst="rect">
            <a:avLst/>
          </a:prstGeom>
        </p:spPr>
      </p:pic>
      <p:pic>
        <p:nvPicPr>
          <p:cNvPr id="5" name="4 - Εικόνα" descr="ΣΠΟΡΑ.jpg"/>
          <p:cNvPicPr>
            <a:picLocks noChangeAspect="1"/>
          </p:cNvPicPr>
          <p:nvPr/>
        </p:nvPicPr>
        <p:blipFill>
          <a:blip r:embed="rId2"/>
          <a:srcRect l="49454" t="50000" r="2517" b="1471"/>
          <a:stretch>
            <a:fillRect/>
          </a:stretch>
        </p:blipFill>
        <p:spPr>
          <a:xfrm>
            <a:off x="4857752" y="4286256"/>
            <a:ext cx="1928826" cy="2357454"/>
          </a:xfrm>
          <a:prstGeom prst="rect">
            <a:avLst/>
          </a:prstGeom>
        </p:spPr>
      </p:pic>
      <p:pic>
        <p:nvPicPr>
          <p:cNvPr id="6" name="5 - Εικόνα" descr="ΣΠΟΡΑ.jpg"/>
          <p:cNvPicPr>
            <a:picLocks noChangeAspect="1"/>
          </p:cNvPicPr>
          <p:nvPr/>
        </p:nvPicPr>
        <p:blipFill>
          <a:blip r:embed="rId2"/>
          <a:srcRect l="51233" b="51471"/>
          <a:stretch>
            <a:fillRect/>
          </a:stretch>
        </p:blipFill>
        <p:spPr>
          <a:xfrm>
            <a:off x="6929454" y="4286256"/>
            <a:ext cx="1958456" cy="2357454"/>
          </a:xfrm>
          <a:prstGeom prst="rect">
            <a:avLst/>
          </a:prstGeom>
        </p:spPr>
      </p:pic>
      <p:sp>
        <p:nvSpPr>
          <p:cNvPr id="7" name="6 - Ορθογώνιο"/>
          <p:cNvSpPr/>
          <p:nvPr/>
        </p:nvSpPr>
        <p:spPr>
          <a:xfrm>
            <a:off x="571472" y="1285860"/>
            <a:ext cx="71438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2928926" y="1214422"/>
            <a:ext cx="892914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6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el-G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8 - Ορθογώνιο"/>
          <p:cNvSpPr/>
          <p:nvPr/>
        </p:nvSpPr>
        <p:spPr>
          <a:xfrm>
            <a:off x="5357818" y="1214422"/>
            <a:ext cx="71438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6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l-G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9 - Ορθογώνιο"/>
          <p:cNvSpPr/>
          <p:nvPr/>
        </p:nvSpPr>
        <p:spPr>
          <a:xfrm>
            <a:off x="7786710" y="1142984"/>
            <a:ext cx="71438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6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l-G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2428860" y="142852"/>
            <a:ext cx="3578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i="1" u="sng" dirty="0"/>
              <a:t>Βάλε τις εικόνες στη σειρά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2285984" y="642918"/>
            <a:ext cx="3852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Ένωσε τον αριθμό με τη σωστή εικόνα.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- Εικόνα" descr="a6ec542fd88e55632d85278da5a506b6.jpg"/>
          <p:cNvPicPr>
            <a:picLocks noChangeAspect="1"/>
          </p:cNvPicPr>
          <p:nvPr/>
        </p:nvPicPr>
        <p:blipFill>
          <a:blip r:embed="rId2"/>
          <a:srcRect l="6044" t="15284" r="7301" b="10080"/>
          <a:stretch>
            <a:fillRect/>
          </a:stretch>
        </p:blipFill>
        <p:spPr>
          <a:xfrm>
            <a:off x="2285983" y="642918"/>
            <a:ext cx="5249301" cy="5857916"/>
          </a:xfrm>
          <a:prstGeom prst="rect">
            <a:avLst/>
          </a:prstGeom>
        </p:spPr>
      </p:pic>
      <p:sp>
        <p:nvSpPr>
          <p:cNvPr id="3" name="2 - TextBox"/>
          <p:cNvSpPr txBox="1"/>
          <p:nvPr/>
        </p:nvSpPr>
        <p:spPr>
          <a:xfrm>
            <a:off x="2071670" y="142852"/>
            <a:ext cx="58311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b="1" i="1" u="sng" dirty="0"/>
              <a:t>Μέτρα τα σποράκια και κύκλωσε τον σωστό αριθμό.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56</Words>
  <Application>Microsoft Office PowerPoint</Application>
  <PresentationFormat>Προβολή στην οθόνη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8" baseType="lpstr">
      <vt:lpstr>Arial</vt:lpstr>
      <vt:lpstr>Calibri</vt:lpstr>
      <vt:lpstr>Θέμα του Office</vt:lpstr>
      <vt:lpstr>Βάλε τις εικόνες στη σωστή σειρά!!!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Βάλε τις εικόνες στη σωστή σειρά!!!</dc:title>
  <dc:creator>User</dc:creator>
  <cp:lastModifiedBy>Maria Kottia</cp:lastModifiedBy>
  <cp:revision>11</cp:revision>
  <dcterms:created xsi:type="dcterms:W3CDTF">2020-11-24T14:54:54Z</dcterms:created>
  <dcterms:modified xsi:type="dcterms:W3CDTF">2020-11-25T09:28:47Z</dcterms:modified>
</cp:coreProperties>
</file>