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0" r:id="rId3"/>
    <p:sldId id="361" r:id="rId4"/>
    <p:sldId id="289" r:id="rId5"/>
    <p:sldId id="290" r:id="rId6"/>
    <p:sldId id="258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79" d="100"/>
          <a:sy n="79" d="100"/>
        </p:scale>
        <p:origin x="15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Autofit/>
          </a:bodyPr>
          <a:lstStyle/>
          <a:p>
            <a:r>
              <a:rPr lang="el-GR" sz="4000" b="1" dirty="0"/>
              <a:t>24</a:t>
            </a:r>
            <a:r>
              <a:rPr lang="el-GR" sz="4000" b="1" baseline="30000" dirty="0"/>
              <a:t>ο</a:t>
            </a:r>
            <a:r>
              <a:rPr lang="el-GR" sz="4000" b="1" dirty="0"/>
              <a:t> ΓΕΛ ΘΕΣΣΑΛΟΝΙΚΗΣ</a:t>
            </a:r>
            <a:br>
              <a:rPr lang="el-GR" sz="4000" b="1" dirty="0"/>
            </a:br>
            <a:br>
              <a:rPr lang="el-GR" sz="4000" b="1" dirty="0"/>
            </a:br>
            <a:r>
              <a:rPr lang="en-US" sz="4000" b="1" dirty="0"/>
              <a:t>3</a:t>
            </a:r>
            <a:r>
              <a:rPr lang="el-GR" sz="4000" b="1" baseline="30000" dirty="0" err="1"/>
              <a:t>ος</a:t>
            </a:r>
            <a:r>
              <a:rPr lang="el-GR" sz="4000" b="1" dirty="0"/>
              <a:t> ΕΝΔΟΣΧΟΛΙΚΟΣ ΔΙΑΓΩΝΙΣΜΟΣ ΟΡΘΟΓΡΑΦΙΑΣ</a:t>
            </a:r>
            <a:br>
              <a:rPr lang="el-GR" sz="4000" b="1" dirty="0"/>
            </a:br>
            <a:endParaRPr lang="el-GR" sz="40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800" b="1" dirty="0">
                <a:solidFill>
                  <a:schemeClr val="tx1"/>
                </a:solidFill>
              </a:rPr>
              <a:t> 9 ΦΕΒΡΟΥΑΡΙΟΥ 202</a:t>
            </a:r>
            <a:r>
              <a:rPr lang="en-US" sz="2800" b="1" dirty="0">
                <a:solidFill>
                  <a:schemeClr val="tx1"/>
                </a:solidFill>
              </a:rPr>
              <a:t>4</a:t>
            </a:r>
            <a:endParaRPr lang="el-GR" sz="2800" b="1" dirty="0">
              <a:solidFill>
                <a:schemeClr val="tx1"/>
              </a:solidFill>
            </a:endParaRPr>
          </a:p>
          <a:p>
            <a:r>
              <a:rPr lang="el-GR" sz="2800" b="1" dirty="0">
                <a:solidFill>
                  <a:schemeClr val="tx1"/>
                </a:solidFill>
              </a:rPr>
              <a:t>ΠΑΓΚΟΣΜΙΑ ΗΜΕΡΑ ΕΛΛΗΝΙΚΗΣ ΓΛΩΣΣΑΣ</a:t>
            </a:r>
          </a:p>
        </p:txBody>
      </p:sp>
    </p:spTree>
    <p:extLst>
      <p:ext uri="{BB962C8B-B14F-4D97-AF65-F5344CB8AC3E}">
        <p14:creationId xmlns:p14="http://schemas.microsoft.com/office/powerpoint/2010/main" val="1259882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μεταλλωρύχος 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εργάτης μεταλλείου</a:t>
            </a:r>
          </a:p>
          <a:p>
            <a:pPr marL="0" indent="0">
              <a:buNone/>
            </a:pPr>
            <a:r>
              <a:rPr lang="el-GR" b="1" dirty="0"/>
              <a:t>η δουλειά των μεταλλωρύχων είναι πολύ σκληρή</a:t>
            </a:r>
          </a:p>
        </p:txBody>
      </p:sp>
    </p:spTree>
    <p:extLst>
      <p:ext uri="{BB962C8B-B14F-4D97-AF65-F5344CB8AC3E}">
        <p14:creationId xmlns:p14="http://schemas.microsoft.com/office/powerpoint/2010/main" val="33579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νωχέλεια η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α. η ιδιότητα του νωχελούς, η κατάσταση στην οποία βρίσκεται ο νωχελής: </a:t>
            </a:r>
            <a:r>
              <a:rPr lang="el-GR" b="1" dirty="0"/>
              <a:t>H ~ του ανατολίτη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dirty="0"/>
              <a:t>β. ο χαρακτήρας του νωχελικού: </a:t>
            </a:r>
            <a:r>
              <a:rPr lang="el-GR" b="1" dirty="0"/>
              <a:t>H ~ των κινήσεων</a:t>
            </a:r>
            <a:r>
              <a:rPr lang="el-GR" dirty="0"/>
              <a:t>. [λόγ. &lt; ελνστ. νωχέλεια (αρχ. </a:t>
            </a:r>
            <a:r>
              <a:rPr lang="el-GR" dirty="0" err="1"/>
              <a:t>νωχελία</a:t>
            </a:r>
            <a:r>
              <a:rPr lang="el-GR" dirty="0"/>
              <a:t>)]</a:t>
            </a:r>
          </a:p>
        </p:txBody>
      </p:sp>
    </p:spTree>
    <p:extLst>
      <p:ext uri="{BB962C8B-B14F-4D97-AF65-F5344CB8AC3E}">
        <p14:creationId xmlns:p14="http://schemas.microsoft.com/office/powerpoint/2010/main" val="293723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νηοψία η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έρευνα που γίνεται σε καιρό πολέμου από πολεμικό σε εμπορικό πλοίο, για να εξακριβωθεί αν το εμπορικό μεταφέρει εφόδια για τους αντιπάλους, κατά παράβαση των διεθνών κανόνων.</a:t>
            </a:r>
          </a:p>
          <a:p>
            <a:pPr marL="0" indent="0">
              <a:buNone/>
            </a:pPr>
            <a:r>
              <a:rPr lang="el-GR" b="1" dirty="0"/>
              <a:t>σε καιρό πολέμου διενεργούνται νηοψίες σε εμπορικά πλοία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1523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μυοπάθεια η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 (ιατρ.) ονομασία διάφορων παθήσεων των μυών.</a:t>
            </a:r>
          </a:p>
          <a:p>
            <a:pPr marL="0" indent="0">
              <a:buNone/>
            </a:pPr>
            <a:r>
              <a:rPr lang="el-GR" dirty="0"/>
              <a:t>[λόγ. &lt; γαλλ. </a:t>
            </a:r>
            <a:r>
              <a:rPr lang="el-GR" dirty="0" err="1"/>
              <a:t>myopathie</a:t>
            </a:r>
            <a:r>
              <a:rPr lang="el-GR" dirty="0"/>
              <a:t> &lt; </a:t>
            </a:r>
            <a:r>
              <a:rPr lang="el-GR" dirty="0" err="1"/>
              <a:t>myo</a:t>
            </a:r>
            <a:r>
              <a:rPr lang="el-GR" dirty="0"/>
              <a:t>- = </a:t>
            </a:r>
            <a:r>
              <a:rPr lang="el-GR" dirty="0" err="1"/>
              <a:t>μυο</a:t>
            </a:r>
            <a:r>
              <a:rPr lang="el-GR" dirty="0"/>
              <a:t>- 1 + -</a:t>
            </a:r>
            <a:r>
              <a:rPr lang="el-GR" dirty="0" err="1"/>
              <a:t>pathie</a:t>
            </a:r>
            <a:r>
              <a:rPr lang="el-GR" dirty="0"/>
              <a:t> = -</a:t>
            </a:r>
            <a:r>
              <a:rPr lang="el-GR" dirty="0" err="1"/>
              <a:t>πάθεια</a:t>
            </a:r>
            <a:r>
              <a:rPr lang="el-GR" dirty="0"/>
              <a:t>]</a:t>
            </a:r>
          </a:p>
          <a:p>
            <a:pPr marL="0" indent="0">
              <a:buNone/>
            </a:pPr>
            <a:r>
              <a:rPr lang="el-GR" b="1" dirty="0"/>
              <a:t>πάσχει από μυοπάθεια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5683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ιδιόχειρος -η -ο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που τον έχει φτιάξει κάποιος με το δικό του χέρι: </a:t>
            </a:r>
            <a:r>
              <a:rPr lang="el-GR" b="1" dirty="0" err="1"/>
              <a:t>Iδιόχειρη</a:t>
            </a:r>
            <a:r>
              <a:rPr lang="el-GR" b="1" dirty="0"/>
              <a:t> διαθήκη</a:t>
            </a:r>
            <a:r>
              <a:rPr lang="el-GR" dirty="0"/>
              <a:t>· (πρβ. αυτόγραφος). </a:t>
            </a:r>
            <a:r>
              <a:rPr lang="el-GR" b="1" dirty="0" err="1"/>
              <a:t>Iδιόχειρο</a:t>
            </a:r>
            <a:r>
              <a:rPr lang="el-GR" b="1" dirty="0"/>
              <a:t> σκίτσο.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[λόγ. &lt; μσν. ιδιόχειρος &lt; </a:t>
            </a:r>
            <a:r>
              <a:rPr lang="el-GR" dirty="0" err="1"/>
              <a:t>ιδιο</a:t>
            </a:r>
            <a:r>
              <a:rPr lang="el-GR" dirty="0"/>
              <a:t>- + χειρ- (δες χείρα) -</a:t>
            </a:r>
            <a:r>
              <a:rPr lang="el-GR" dirty="0" err="1"/>
              <a:t>ος</a:t>
            </a:r>
            <a:r>
              <a:rPr lang="el-GR" dirty="0"/>
              <a:t>· λόγ. </a:t>
            </a:r>
            <a:r>
              <a:rPr lang="el-GR" dirty="0" err="1"/>
              <a:t>ιδιόχειρ</a:t>
            </a:r>
            <a:r>
              <a:rPr lang="el-GR" dirty="0"/>
              <a:t>(</a:t>
            </a:r>
            <a:r>
              <a:rPr lang="el-GR" dirty="0" err="1"/>
              <a:t>ος</a:t>
            </a:r>
            <a:r>
              <a:rPr lang="el-GR" dirty="0"/>
              <a:t>) -ως]</a:t>
            </a:r>
          </a:p>
        </p:txBody>
      </p:sp>
    </p:spTree>
    <p:extLst>
      <p:ext uri="{BB962C8B-B14F-4D97-AF65-F5344CB8AC3E}">
        <p14:creationId xmlns:p14="http://schemas.microsoft.com/office/powerpoint/2010/main" val="244450771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205</Words>
  <Application>Microsoft Office PowerPoint</Application>
  <PresentationFormat>Προβολή στην οθόνη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9" baseType="lpstr">
      <vt:lpstr>Arial</vt:lpstr>
      <vt:lpstr>Calibri</vt:lpstr>
      <vt:lpstr>Θέμα του Office</vt:lpstr>
      <vt:lpstr>24ο ΓΕΛ ΘΕΣΣΑΛΟΝΙΚΗΣ  3ος ΕΝΔΟΣΧΟΛΙΚΟΣ ΔΙΑΓΩΝΙΣΜΟΣ ΟΡΘΟΓΡΑΦΙΑΣ </vt:lpstr>
      <vt:lpstr>μεταλλωρύχος ο</vt:lpstr>
      <vt:lpstr>νωχέλεια η </vt:lpstr>
      <vt:lpstr>νηοψία η </vt:lpstr>
      <vt:lpstr>μυοπάθεια η </vt:lpstr>
      <vt:lpstr>ιδιόχειρος -η -ο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24ο ΓΕΛ ΘΕΣΣΑΛΟΝΙΚΗΣ ΣΧΟΛΙΚΟ ΕΤΟΣ 2021-2022</dc:title>
  <dc:creator>User</dc:creator>
  <cp:lastModifiedBy>ΑΝΤΩΝΙΑ ΛΕΟΝΑΡΔΟΥ</cp:lastModifiedBy>
  <cp:revision>49</cp:revision>
  <dcterms:created xsi:type="dcterms:W3CDTF">2022-03-06T05:31:25Z</dcterms:created>
  <dcterms:modified xsi:type="dcterms:W3CDTF">2025-11-19T05:00:11Z</dcterms:modified>
</cp:coreProperties>
</file>