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6"/>
  </p:notesMasterIdLst>
  <p:sldIdLst>
    <p:sldId id="256" r:id="rId2"/>
    <p:sldId id="257" r:id="rId3"/>
    <p:sldId id="28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0" r:id="rId15"/>
    <p:sldId id="271" r:id="rId16"/>
    <p:sldId id="272" r:id="rId17"/>
    <p:sldId id="276" r:id="rId18"/>
    <p:sldId id="274" r:id="rId19"/>
    <p:sldId id="275" r:id="rId20"/>
    <p:sldId id="277" r:id="rId21"/>
    <p:sldId id="280" r:id="rId22"/>
    <p:sldId id="278" r:id="rId23"/>
    <p:sldId id="279" r:id="rId24"/>
    <p:sldId id="281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 autoAdjust="0"/>
    <p:restoredTop sz="94643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B70BC-9C08-4879-B096-A1EE7710D0B3}" type="datetimeFigureOut">
              <a:rPr lang="el-GR" smtClean="0"/>
              <a:t>25/2/2020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143C50-DA2E-4EFC-9244-165596E086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233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143C50-DA2E-4EFC-9244-165596E086FE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9261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8476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253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37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2011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7017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5192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4762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3800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14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783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065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1348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830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6100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336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5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25/2/2020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6679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43915" y="31539"/>
            <a:ext cx="6347714" cy="15252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800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LIZARDS  </a:t>
            </a:r>
            <a:endParaRPr lang="en-US" sz="8800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user\Desktop\lizard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772877"/>
            <a:ext cx="7128792" cy="42788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609600"/>
            <a:ext cx="6348413" cy="5432425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Inside the egg embryo use nutrients from the yolk.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The female usually abandons the eggs after laying them.</a:t>
            </a: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</a:rPr>
              <a:t>Protection of the eggs is observed in some species.</a:t>
            </a:r>
          </a:p>
          <a:p>
            <a:endParaRPr lang="el-GR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974511"/>
            <a:ext cx="4968671" cy="3883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620688"/>
            <a:ext cx="6348413" cy="5421337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The temperature of the eggs can determine the sex</a:t>
            </a:r>
          </a:p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Low temperature produce </a:t>
            </a:r>
            <a:r>
              <a:rPr lang="en-US" sz="24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females</a:t>
            </a: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and</a:t>
            </a:r>
            <a:r>
              <a:rPr lang="en-US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higher temperature produce more </a:t>
            </a:r>
            <a:r>
              <a:rPr lang="en-US" sz="24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males</a:t>
            </a:r>
          </a:p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However, lizards have both female and male chromosomes</a:t>
            </a:r>
            <a:endParaRPr lang="el-GR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692696"/>
            <a:ext cx="6348413" cy="5349329"/>
          </a:xfrm>
        </p:spPr>
        <p:txBody>
          <a:bodyPr/>
          <a:lstStyle/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majority of lizard species are active during the day, though some are active at night</a:t>
            </a:r>
          </a:p>
          <a:p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They have limited ability to regulate their body temperature</a:t>
            </a:r>
          </a:p>
          <a:p>
            <a:endParaRPr lang="el-GR" dirty="0"/>
          </a:p>
        </p:txBody>
      </p:sp>
      <p:pic>
        <p:nvPicPr>
          <p:cNvPr id="8194" name="Picture 2" descr="C:\Users\user\Desktop\αρχείο λήψη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4511" y="3385455"/>
            <a:ext cx="4903902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188640"/>
            <a:ext cx="6348413" cy="5853385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Most social interactions among lizards are between breeding individuals</a:t>
            </a:r>
          </a:p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However males establish and </a:t>
            </a:r>
            <a:r>
              <a:rPr lang="en-US" sz="2400" dirty="0" err="1" smtClean="0">
                <a:solidFill>
                  <a:schemeClr val="accent2">
                    <a:lumMod val="50000"/>
                  </a:schemeClr>
                </a:solidFill>
              </a:rPr>
              <a:t>maintaim</a:t>
            </a:r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 territories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7703" y="2564904"/>
            <a:ext cx="37753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Fighting male </a:t>
            </a:r>
            <a:r>
              <a:rPr lang="en-US" sz="2400" u="sng" dirty="0" smtClean="0">
                <a:solidFill>
                  <a:schemeClr val="accent2">
                    <a:lumMod val="50000"/>
                  </a:schemeClr>
                </a:solidFill>
              </a:rPr>
              <a:t>sand lizards</a:t>
            </a:r>
            <a:endParaRPr lang="en-US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2" descr="C:\Users\user\Desktop\Fighting_Sand_lizards_(Lacerta_agilis)_4295304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56999" y="3169496"/>
            <a:ext cx="4876800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gecko-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83568" y="1484784"/>
            <a:ext cx="6348413" cy="3570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611560" y="1268760"/>
            <a:ext cx="6348413" cy="3576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αρχείο λήψης (1)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412776"/>
            <a:ext cx="5734050" cy="3800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2682" y="2276872"/>
            <a:ext cx="6347714" cy="1800200"/>
          </a:xfrm>
        </p:spPr>
        <p:txBody>
          <a:bodyPr>
            <a:normAutofit/>
          </a:bodyPr>
          <a:lstStyle/>
          <a:p>
            <a:r>
              <a:rPr lang="en-US" dirty="0" smtClean="0"/>
              <a:t>          CRETAN LIZARDS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3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Λιακόν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4752528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LIAKONI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0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Σαμιαμίδ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504056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SIAMIMIDI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68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548680"/>
            <a:ext cx="6804248" cy="6141417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According to Wikipedia we found out that </a:t>
            </a:r>
            <a:r>
              <a:rPr lang="en-US" sz="2800" i="1" u="sng" dirty="0" smtClean="0">
                <a:solidFill>
                  <a:schemeClr val="accent2">
                    <a:lumMod val="50000"/>
                  </a:schemeClr>
                </a:solidFill>
              </a:rPr>
              <a:t>lizards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 are </a:t>
            </a:r>
            <a:r>
              <a:rPr lang="en-US" sz="2800" i="1" u="sng" dirty="0" smtClean="0">
                <a:solidFill>
                  <a:schemeClr val="accent2">
                    <a:lumMod val="50000"/>
                  </a:schemeClr>
                </a:solidFill>
              </a:rPr>
              <a:t>reptiles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With over 6.000 species in all continents, except Antarctica.</a:t>
            </a: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</a:rPr>
              <a:t>Their size range from a few centimeters long to three meters long, as Komodo dragon!</a:t>
            </a:r>
            <a:endParaRPr lang="el-G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KOLISAVRA</a:t>
            </a:r>
            <a:endParaRPr lang="en-US" dirty="0"/>
          </a:p>
        </p:txBody>
      </p:sp>
      <p:pic>
        <p:nvPicPr>
          <p:cNvPr id="3074" name="Picture 2" descr="Κολισαύρ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48880"/>
            <a:ext cx="496855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11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Ταρέντολ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Κυρτοδάκτυλο σαμιαμίδ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2722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1305342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err="1">
                <a:solidFill>
                  <a:schemeClr val="accent6">
                    <a:lumMod val="75000"/>
                  </a:schemeClr>
                </a:solidFill>
                <a:latin typeface="Roboto Condensed"/>
              </a:rPr>
              <a:t>Tarentola</a:t>
            </a:r>
            <a:r>
              <a:rPr lang="el-GR" dirty="0">
                <a:solidFill>
                  <a:schemeClr val="accent6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l-GR" dirty="0" err="1" smtClean="0">
                <a:solidFill>
                  <a:schemeClr val="accent6">
                    <a:lumMod val="75000"/>
                  </a:schemeClr>
                </a:solidFill>
                <a:latin typeface="Roboto Condensed"/>
              </a:rPr>
              <a:t>mauritanica</a:t>
            </a:r>
            <a:endParaRPr lang="el-GR" dirty="0">
              <a:solidFill>
                <a:schemeClr val="accent6">
                  <a:lumMod val="75000"/>
                </a:schemeClr>
              </a:solidFill>
              <a:latin typeface="Roboto Condensed"/>
            </a:endParaRPr>
          </a:p>
          <a:p>
            <a:r>
              <a:rPr lang="el-GR" dirty="0"/>
              <a:t/>
            </a:r>
            <a:br>
              <a:rPr lang="el-GR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195736" y="1305342"/>
            <a:ext cx="49594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525252"/>
                </a:solidFill>
                <a:latin typeface="Roboto Condensed"/>
              </a:rPr>
              <a:t>                                    </a:t>
            </a:r>
            <a:r>
              <a:rPr lang="el-GR" dirty="0" err="1" smtClean="0">
                <a:solidFill>
                  <a:schemeClr val="accent2">
                    <a:lumMod val="75000"/>
                  </a:schemeClr>
                </a:solidFill>
                <a:latin typeface="Roboto Condensed"/>
              </a:rPr>
              <a:t>Mediodactylus</a:t>
            </a:r>
            <a:r>
              <a:rPr lang="el-GR" dirty="0" smtClean="0">
                <a:solidFill>
                  <a:schemeClr val="accent2">
                    <a:lumMod val="75000"/>
                  </a:schemeClr>
                </a:solidFill>
                <a:latin typeface="Roboto Condensed"/>
              </a:rPr>
              <a:t> </a:t>
            </a:r>
            <a:r>
              <a:rPr lang="el-GR" dirty="0" err="1" smtClean="0">
                <a:solidFill>
                  <a:schemeClr val="accent2">
                    <a:lumMod val="75000"/>
                  </a:schemeClr>
                </a:solidFill>
                <a:latin typeface="Roboto Condensed"/>
              </a:rPr>
              <a:t>kotschyi</a:t>
            </a:r>
            <a:endParaRPr lang="el-GR" dirty="0">
              <a:solidFill>
                <a:schemeClr val="accent2">
                  <a:lumMod val="75000"/>
                </a:schemeClr>
              </a:solidFill>
              <a:latin typeface="Roboto Condensed"/>
            </a:endParaRPr>
          </a:p>
          <a:p>
            <a:r>
              <a:rPr lang="el-GR" dirty="0"/>
              <a:t/>
            </a:r>
            <a:br>
              <a:rPr lang="el-G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26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    CRETAN LIZARD</a:t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lizard of Crete (Dr. </a:t>
            </a:r>
            <a:r>
              <a:rPr lang="en-US" dirty="0" err="1"/>
              <a:t>Podarcis</a:t>
            </a:r>
            <a:r>
              <a:rPr lang="en-US" dirty="0"/>
              <a:t> </a:t>
            </a:r>
            <a:r>
              <a:rPr lang="en-US" dirty="0" err="1"/>
              <a:t>cretensis</a:t>
            </a:r>
            <a:r>
              <a:rPr lang="en-US" dirty="0"/>
              <a:t>) is the </a:t>
            </a:r>
            <a:r>
              <a:rPr lang="en-US" i="1" u="sng" dirty="0"/>
              <a:t>only endemic </a:t>
            </a:r>
            <a:r>
              <a:rPr lang="en-US" dirty="0"/>
              <a:t>species on the </a:t>
            </a:r>
            <a:r>
              <a:rPr lang="en-US" dirty="0" smtClean="0"/>
              <a:t>island.</a:t>
            </a:r>
            <a:endParaRPr lang="en-US" dirty="0"/>
          </a:p>
        </p:txBody>
      </p:sp>
      <p:pic>
        <p:nvPicPr>
          <p:cNvPr id="4098" name="Picture 2" descr="Cretan wall lizard (Podarcis cretensi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2636912"/>
            <a:ext cx="6191250" cy="341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64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720840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It s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 7cm short lizard that lives mainly in rocky areas with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phrygana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, where it finds refuge between the rocks. When there are not many rocks, it hides in the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phrygana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. F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emales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lay 1-5 eggs in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mid-summer.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 lizard is active all day long, most in the morning and in the afternoon. It feeds on a variety of small arthropods and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snails.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Its main enemies are snakes, hawks, some small mammals, but mostly humans, who constantly interfere with their favorite places</a:t>
            </a:r>
          </a:p>
        </p:txBody>
      </p:sp>
    </p:spTree>
    <p:extLst>
      <p:ext uri="{BB962C8B-B14F-4D97-AF65-F5344CB8AC3E}">
        <p14:creationId xmlns:p14="http://schemas.microsoft.com/office/powerpoint/2010/main" val="222750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6348413" cy="13208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      </a:t>
            </a:r>
            <a:r>
              <a:rPr lang="en-US" dirty="0" smtClean="0"/>
              <a:t>   </a:t>
            </a:r>
            <a:r>
              <a:rPr lang="el-GR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dirty="0" smtClean="0"/>
              <a:t>                 THANK YOU 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573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1024618">
            <a:off x="565128" y="602539"/>
            <a:ext cx="620704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Humans 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have always been afraid 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</a:rPr>
              <a:t>of lizards and snakes !!</a:t>
            </a:r>
            <a:r>
              <a:rPr lang="en-US" sz="3200" i="1" u="sng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3200" i="1" u="sng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sz="3200" i="1" u="sng" dirty="0" smtClean="0">
                <a:solidFill>
                  <a:schemeClr val="accent2">
                    <a:lumMod val="50000"/>
                  </a:schemeClr>
                </a:solidFill>
              </a:rPr>
              <a:t>But snakes </a:t>
            </a:r>
            <a:r>
              <a:rPr lang="en-US" sz="3200" i="1" u="sng" dirty="0">
                <a:solidFill>
                  <a:schemeClr val="accent2">
                    <a:lumMod val="50000"/>
                  </a:schemeClr>
                </a:solidFill>
              </a:rPr>
              <a:t>and lizards are very important for maintaining the balance of the natural environment, as they feed on harmful insects and rodents.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1281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2160588"/>
            <a:ext cx="6348413" cy="3881437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Most lizards have four legs and can run. Others are legless and have long snake like bodies.</a:t>
            </a:r>
          </a:p>
          <a:p>
            <a:r>
              <a:rPr lang="en-US" sz="2400" dirty="0" smtClean="0">
                <a:solidFill>
                  <a:schemeClr val="accent2">
                    <a:lumMod val="50000"/>
                  </a:schemeClr>
                </a:solidFill>
              </a:rPr>
              <a:t>They eat insects and mice, except Komodo dragon that eats mammals…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l-GR" dirty="0"/>
          </a:p>
        </p:txBody>
      </p:sp>
      <p:pic>
        <p:nvPicPr>
          <p:cNvPr id="1026" name="Picture 2" descr="Αποτέλεσμα εικόνας για σαυρα που τρωει κουνουπι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686" y="4475923"/>
            <a:ext cx="291465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Αποτέλεσμα εικόνας για σαυρα που τρωε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" y="22439"/>
            <a:ext cx="3347471" cy="196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Αποτέλεσμα εικόνας για σαυρα που τρωε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56847"/>
            <a:ext cx="2286000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Here’s a Komodo dragon lizard!</a:t>
            </a:r>
            <a:endParaRPr lang="el-GR" dirty="0"/>
          </a:p>
        </p:txBody>
      </p:sp>
      <p:pic>
        <p:nvPicPr>
          <p:cNvPr id="2050" name="Picture 2" descr="C:\Users\user\Desktop\komodo-drago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050250" y="2160588"/>
            <a:ext cx="5467113" cy="3881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09599" y="836712"/>
            <a:ext cx="6347714" cy="5204651"/>
          </a:xfrm>
        </p:spPr>
        <p:txBody>
          <a:bodyPr/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Lizards use a variety of adaptation, such as: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Venom</a:t>
            </a:r>
          </a:p>
          <a:p>
            <a:endParaRPr lang="el-GR" dirty="0"/>
          </a:p>
        </p:txBody>
      </p:sp>
      <p:pic>
        <p:nvPicPr>
          <p:cNvPr id="3074" name="Picture 2" descr="C:\Users\user\Desktop\Waspstinger1658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143248"/>
            <a:ext cx="38100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836613"/>
            <a:ext cx="6348413" cy="5205412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Camouflage</a:t>
            </a:r>
          </a:p>
          <a:p>
            <a:endParaRPr lang="el-GR" dirty="0"/>
          </a:p>
        </p:txBody>
      </p:sp>
      <p:pic>
        <p:nvPicPr>
          <p:cNvPr id="4098" name="Picture 2" descr="C:\Users\user\Desktop\ZBx9WXJInxgO6A36DXEMOTl72eJkfbmt4t8yenImKBVvK0kTmF0xjctABnaLJIm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8005" y="3068960"/>
            <a:ext cx="5930900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Ability to sacrifice and </a:t>
            </a:r>
            <a:r>
              <a:rPr lang="en-US" sz="2400" dirty="0" err="1" smtClean="0">
                <a:solidFill>
                  <a:schemeClr val="accent4">
                    <a:lumMod val="75000"/>
                  </a:schemeClr>
                </a:solidFill>
              </a:rPr>
              <a:t>regrow</a:t>
            </a:r>
            <a:r>
              <a:rPr lang="en-US" sz="2400" dirty="0" smtClean="0">
                <a:solidFill>
                  <a:schemeClr val="accent4">
                    <a:lumMod val="75000"/>
                  </a:schemeClr>
                </a:solidFill>
              </a:rPr>
              <a:t> their tails</a:t>
            </a:r>
          </a:p>
          <a:p>
            <a:endParaRPr lang="el-GR" dirty="0"/>
          </a:p>
        </p:txBody>
      </p:sp>
      <p:pic>
        <p:nvPicPr>
          <p:cNvPr id="5122" name="Picture 2" descr="C:\Users\user\Desktop\1200px-White-headed_dwarf_geck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3573016"/>
            <a:ext cx="5214724" cy="3088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4294967295"/>
          </p:nvPr>
        </p:nvSpPr>
        <p:spPr>
          <a:xfrm>
            <a:off x="0" y="476250"/>
            <a:ext cx="6348413" cy="5565775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Lizards lay eggs.</a:t>
            </a:r>
          </a:p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After mating, the female deposits the eggs in a protective structure like a nest or simply on the ground. </a:t>
            </a:r>
          </a:p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The eggs range from one or few large to dozens of small eggs.</a:t>
            </a:r>
          </a:p>
          <a:p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l-G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user\Desktop\EasternFenceLizard_Eg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5055" y="3501008"/>
            <a:ext cx="4876800" cy="2043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254</TotalTime>
  <Words>388</Words>
  <Application>Microsoft Office PowerPoint</Application>
  <PresentationFormat>On-screen Show (4:3)</PresentationFormat>
  <Paragraphs>44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Roboto Condensed</vt:lpstr>
      <vt:lpstr>Trebuchet MS</vt:lpstr>
      <vt:lpstr>Wingdings 3</vt:lpstr>
      <vt:lpstr>Facet</vt:lpstr>
      <vt:lpstr>    </vt:lpstr>
      <vt:lpstr>PowerPoint Presentation</vt:lpstr>
      <vt:lpstr>PowerPoint Presentation</vt:lpstr>
      <vt:lpstr>PowerPoint Presentation</vt:lpstr>
      <vt:lpstr>Here’s a Komodo dragon lizard!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CRETAN LIZARDS</vt:lpstr>
      <vt:lpstr>             LIAKONI</vt:lpstr>
      <vt:lpstr>            SIAMIMIDI</vt:lpstr>
      <vt:lpstr>             KOLISAVRA</vt:lpstr>
      <vt:lpstr>PowerPoint Presentation</vt:lpstr>
      <vt:lpstr>          CRETAN LIZARD The lizard of Crete (Dr. Podarcis cretensis) is the only endemic species on the island.</vt:lpstr>
      <vt:lpstr>PowerPoint Presentation</vt:lpstr>
      <vt:lpstr>                                THANK YOU 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Lizards</dc:title>
  <dc:creator>user</dc:creator>
  <cp:lastModifiedBy>ANGEL</cp:lastModifiedBy>
  <cp:revision>69</cp:revision>
  <dcterms:created xsi:type="dcterms:W3CDTF">2020-02-16T17:41:37Z</dcterms:created>
  <dcterms:modified xsi:type="dcterms:W3CDTF">2020-02-25T20:57:09Z</dcterms:modified>
</cp:coreProperties>
</file>