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5" autoAdjust="0"/>
    <p:restoredTop sz="94673" autoAdjust="0"/>
  </p:normalViewPr>
  <p:slideViewPr>
    <p:cSldViewPr>
      <p:cViewPr varScale="1">
        <p:scale>
          <a:sx n="83" d="100"/>
          <a:sy n="83" d="100"/>
        </p:scale>
        <p:origin x="-1282" y="-67"/>
      </p:cViewPr>
      <p:guideLst>
        <p:guide orient="horz" pos="2160"/>
        <p:guide pos="2880"/>
      </p:guideLst>
    </p:cSldViewPr>
  </p:slideViewPr>
  <p:outlineViewPr>
    <p:cViewPr>
      <p:scale>
        <a:sx n="33" d="100"/>
        <a:sy n="33" d="100"/>
      </p:scale>
      <p:origin x="0" y="32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7B792-C58B-4212-A877-D0936F54BBD5}" type="datetimeFigureOut">
              <a:rPr lang="el-GR" smtClean="0"/>
              <a:pPr/>
              <a:t>16/5/2021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F8426-3EA8-4228-9575-7A315DF1ADB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89229D75-B3C4-417E-87FF-4E0234CAC344}" type="datetimeFigureOut">
              <a:rPr lang="el-GR" smtClean="0"/>
              <a:pPr/>
              <a:t>16/5/2021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40E929A-84BA-4B2B-AF38-84D0D2B697AB}"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9229D75-B3C4-417E-87FF-4E0234CAC344}" type="datetimeFigureOut">
              <a:rPr lang="el-GR" smtClean="0"/>
              <a:pPr/>
              <a:t>16/5/2021</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40E929A-84BA-4B2B-AF38-84D0D2B697AB}"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2853"/>
            <a:ext cx="7772400" cy="1143007"/>
          </a:xfrm>
        </p:spPr>
        <p:txBody>
          <a:bodyPr>
            <a:normAutofit fontScale="90000"/>
          </a:bodyPr>
          <a:lstStyle/>
          <a:p>
            <a:r>
              <a:rPr lang="en-US" b="1" dirty="0" smtClean="0"/>
              <a:t>Learning about European Union</a:t>
            </a:r>
            <a:endParaRPr lang="el-GR" b="1" dirty="0"/>
          </a:p>
        </p:txBody>
      </p:sp>
      <p:sp>
        <p:nvSpPr>
          <p:cNvPr id="3" name="2 - Υπότιτλος"/>
          <p:cNvSpPr>
            <a:spLocks noGrp="1"/>
          </p:cNvSpPr>
          <p:nvPr>
            <p:ph type="subTitle" idx="1"/>
          </p:nvPr>
        </p:nvSpPr>
        <p:spPr>
          <a:xfrm>
            <a:off x="1371600" y="1571612"/>
            <a:ext cx="6400800" cy="4067188"/>
          </a:xfrm>
        </p:spPr>
        <p:txBody>
          <a:bodyPr>
            <a:noAutofit/>
          </a:bodyPr>
          <a:lstStyle/>
          <a:p>
            <a:pPr algn="just"/>
            <a:r>
              <a:rPr lang="el-GR" sz="2000" b="1" dirty="0" err="1">
                <a:solidFill>
                  <a:schemeClr val="tx1"/>
                </a:solidFill>
                <a:latin typeface="Arial" pitchFamily="34" charset="0"/>
                <a:cs typeface="Arial" pitchFamily="34" charset="0"/>
              </a:rPr>
              <a:t>The</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European</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Union</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is</a:t>
            </a:r>
            <a:r>
              <a:rPr lang="el-GR" sz="2000" b="1" dirty="0">
                <a:solidFill>
                  <a:schemeClr val="tx1"/>
                </a:solidFill>
                <a:latin typeface="Arial" pitchFamily="34" charset="0"/>
                <a:cs typeface="Arial" pitchFamily="34" charset="0"/>
              </a:rPr>
              <a:t> a </a:t>
            </a:r>
            <a:r>
              <a:rPr lang="el-GR" sz="2000" b="1" dirty="0" err="1">
                <a:solidFill>
                  <a:schemeClr val="tx1"/>
                </a:solidFill>
                <a:latin typeface="Arial" pitchFamily="34" charset="0"/>
                <a:cs typeface="Arial" pitchFamily="34" charset="0"/>
              </a:rPr>
              <a:t>group</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of</a:t>
            </a:r>
            <a:r>
              <a:rPr lang="el-GR" sz="2000" b="1" dirty="0">
                <a:solidFill>
                  <a:schemeClr val="tx1"/>
                </a:solidFill>
                <a:latin typeface="Arial" pitchFamily="34" charset="0"/>
                <a:cs typeface="Arial" pitchFamily="34" charset="0"/>
              </a:rPr>
              <a:t> 27 </a:t>
            </a:r>
            <a:r>
              <a:rPr lang="el-GR" sz="2000" b="1" dirty="0" err="1">
                <a:solidFill>
                  <a:schemeClr val="tx1"/>
                </a:solidFill>
                <a:latin typeface="Arial" pitchFamily="34" charset="0"/>
                <a:cs typeface="Arial" pitchFamily="34" charset="0"/>
              </a:rPr>
              <a:t>European</a:t>
            </a:r>
            <a:r>
              <a:rPr lang="el-GR" sz="2000" b="1" dirty="0">
                <a:solidFill>
                  <a:schemeClr val="tx1"/>
                </a:solidFill>
                <a:latin typeface="Arial" pitchFamily="34" charset="0"/>
                <a:cs typeface="Arial" pitchFamily="34" charset="0"/>
              </a:rPr>
              <a:t> </a:t>
            </a:r>
            <a:r>
              <a:rPr lang="el-GR" sz="2000" b="1" dirty="0" err="1" smtClean="0">
                <a:solidFill>
                  <a:schemeClr val="tx1"/>
                </a:solidFill>
                <a:latin typeface="Arial" pitchFamily="34" charset="0"/>
                <a:cs typeface="Arial" pitchFamily="34" charset="0"/>
              </a:rPr>
              <a:t>countries</a:t>
            </a:r>
            <a:r>
              <a:rPr lang="el-GR" sz="2000" dirty="0" smtClean="0">
                <a:solidFill>
                  <a:schemeClr val="tx1"/>
                </a:solidFill>
                <a:latin typeface="Arial" pitchFamily="34" charset="0"/>
                <a:cs typeface="Arial" pitchFamily="34" charset="0"/>
              </a:rPr>
              <a:t>.</a:t>
            </a:r>
            <a:r>
              <a:rPr lang="en-US" sz="2000" dirty="0" smtClean="0">
                <a:solidFill>
                  <a:schemeClr val="tx1"/>
                </a:solidFill>
                <a:latin typeface="Arial" pitchFamily="34" charset="0"/>
                <a:cs typeface="Arial" pitchFamily="34" charset="0"/>
              </a:rPr>
              <a:t> </a:t>
            </a:r>
            <a:r>
              <a:rPr lang="el-GR" sz="2000" b="1" dirty="0" err="1" smtClean="0">
                <a:solidFill>
                  <a:schemeClr val="tx1"/>
                </a:solidFill>
                <a:latin typeface="Arial" pitchFamily="34" charset="0"/>
                <a:cs typeface="Arial" pitchFamily="34" charset="0"/>
              </a:rPr>
              <a:t>These</a:t>
            </a:r>
            <a:r>
              <a:rPr lang="el-GR" sz="2000" b="1" dirty="0" smtClean="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countries</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joined</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forces</a:t>
            </a:r>
            <a:endParaRPr lang="el-GR" sz="2000" b="1" dirty="0">
              <a:solidFill>
                <a:schemeClr val="tx1"/>
              </a:solidFill>
              <a:latin typeface="Arial" pitchFamily="34" charset="0"/>
              <a:cs typeface="Arial" pitchFamily="34" charset="0"/>
            </a:endParaRPr>
          </a:p>
          <a:p>
            <a:pPr algn="just"/>
            <a:r>
              <a:rPr lang="en-US" sz="2000" b="1" dirty="0">
                <a:solidFill>
                  <a:schemeClr val="tx1"/>
                </a:solidFill>
                <a:latin typeface="Arial" pitchFamily="34" charset="0"/>
                <a:cs typeface="Arial" pitchFamily="34" charset="0"/>
              </a:rPr>
              <a:t>for </a:t>
            </a:r>
            <a:r>
              <a:rPr lang="en-US" sz="2000" b="1" dirty="0" smtClean="0">
                <a:solidFill>
                  <a:schemeClr val="tx1"/>
                </a:solidFill>
                <a:latin typeface="Arial" pitchFamily="34" charset="0"/>
                <a:cs typeface="Arial" pitchFamily="34" charset="0"/>
              </a:rPr>
              <a:t>making the </a:t>
            </a:r>
            <a:r>
              <a:rPr lang="en-US" sz="2000" b="1" dirty="0">
                <a:solidFill>
                  <a:schemeClr val="tx1"/>
                </a:solidFill>
                <a:latin typeface="Arial" pitchFamily="34" charset="0"/>
                <a:cs typeface="Arial" pitchFamily="34" charset="0"/>
              </a:rPr>
              <a:t>lives of the people who live in </a:t>
            </a:r>
            <a:r>
              <a:rPr lang="en-US" sz="2000" b="1" dirty="0" smtClean="0">
                <a:solidFill>
                  <a:schemeClr val="tx1"/>
                </a:solidFill>
                <a:latin typeface="Arial" pitchFamily="34" charset="0"/>
                <a:cs typeface="Arial" pitchFamily="34" charset="0"/>
              </a:rPr>
              <a:t>them </a:t>
            </a:r>
            <a:r>
              <a:rPr lang="el-GR" sz="2000" b="1" dirty="0" err="1" smtClean="0">
                <a:solidFill>
                  <a:schemeClr val="tx1"/>
                </a:solidFill>
                <a:latin typeface="Arial" pitchFamily="34" charset="0"/>
                <a:cs typeface="Arial" pitchFamily="34" charset="0"/>
              </a:rPr>
              <a:t>better</a:t>
            </a:r>
            <a:r>
              <a:rPr lang="el-GR" sz="2000" b="1" dirty="0">
                <a:solidFill>
                  <a:schemeClr val="tx1"/>
                </a:solidFill>
                <a:latin typeface="Arial" pitchFamily="34" charset="0"/>
                <a:cs typeface="Arial" pitchFamily="34" charset="0"/>
              </a:rPr>
              <a:t>.</a:t>
            </a:r>
          </a:p>
          <a:p>
            <a:pPr algn="just"/>
            <a:r>
              <a:rPr lang="el-GR" sz="2000" b="1" dirty="0" err="1">
                <a:solidFill>
                  <a:schemeClr val="tx1"/>
                </a:solidFill>
                <a:latin typeface="Arial" pitchFamily="34" charset="0"/>
                <a:cs typeface="Arial" pitchFamily="34" charset="0"/>
              </a:rPr>
              <a:t>They</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agreed</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to</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work</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together</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and</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help</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each</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other</a:t>
            </a:r>
            <a:r>
              <a:rPr lang="el-GR" sz="2000" b="1" dirty="0">
                <a:solidFill>
                  <a:schemeClr val="tx1"/>
                </a:solidFill>
                <a:latin typeface="Arial" pitchFamily="34" charset="0"/>
                <a:cs typeface="Arial" pitchFamily="34" charset="0"/>
              </a:rPr>
              <a:t>.</a:t>
            </a:r>
          </a:p>
          <a:p>
            <a:pPr algn="just"/>
            <a:r>
              <a:rPr lang="el-GR" sz="2000" dirty="0" err="1">
                <a:solidFill>
                  <a:schemeClr val="tx1"/>
                </a:solidFill>
                <a:latin typeface="Arial" pitchFamily="34" charset="0"/>
                <a:cs typeface="Arial" pitchFamily="34" charset="0"/>
              </a:rPr>
              <a:t>The</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idea</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of</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the</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European</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Union</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has</a:t>
            </a:r>
            <a:r>
              <a:rPr lang="el-GR" sz="2000" dirty="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begun</a:t>
            </a:r>
            <a:r>
              <a:rPr lang="en-US" sz="2000" dirty="0" smtClean="0">
                <a:solidFill>
                  <a:schemeClr val="tx1"/>
                </a:solidFill>
                <a:latin typeface="Arial" pitchFamily="34" charset="0"/>
                <a:cs typeface="Arial" pitchFamily="34" charset="0"/>
              </a:rPr>
              <a:t> after </a:t>
            </a:r>
            <a:r>
              <a:rPr lang="en-US" sz="2000" dirty="0">
                <a:solidFill>
                  <a:schemeClr val="tx1"/>
                </a:solidFill>
                <a:latin typeface="Arial" pitchFamily="34" charset="0"/>
                <a:cs typeface="Arial" pitchFamily="34" charset="0"/>
              </a:rPr>
              <a:t>the two great wars fought in Europe.</a:t>
            </a:r>
            <a:r>
              <a:rPr lang="el-GR" sz="2000" dirty="0" err="1">
                <a:solidFill>
                  <a:schemeClr val="tx1"/>
                </a:solidFill>
                <a:latin typeface="Arial" pitchFamily="34" charset="0"/>
                <a:cs typeface="Arial" pitchFamily="34" charset="0"/>
              </a:rPr>
              <a:t>The</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countries</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of</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Europe</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have</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realized</a:t>
            </a:r>
            <a:r>
              <a:rPr lang="el-GR" sz="2000" dirty="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that</a:t>
            </a:r>
            <a:r>
              <a:rPr lang="en-US" sz="2000" dirty="0" smtClean="0">
                <a:solidFill>
                  <a:schemeClr val="tx1"/>
                </a:solidFill>
                <a:latin typeface="Arial" pitchFamily="34" charset="0"/>
                <a:cs typeface="Arial" pitchFamily="34" charset="0"/>
              </a:rPr>
              <a:t> it </a:t>
            </a:r>
            <a:r>
              <a:rPr lang="en-US" sz="2000" dirty="0">
                <a:solidFill>
                  <a:schemeClr val="tx1"/>
                </a:solidFill>
                <a:latin typeface="Arial" pitchFamily="34" charset="0"/>
                <a:cs typeface="Arial" pitchFamily="34" charset="0"/>
              </a:rPr>
              <a:t>is better to work </a:t>
            </a:r>
            <a:r>
              <a:rPr lang="en-US" sz="2000" dirty="0" smtClean="0">
                <a:solidFill>
                  <a:schemeClr val="tx1"/>
                </a:solidFill>
                <a:latin typeface="Arial" pitchFamily="34" charset="0"/>
                <a:cs typeface="Arial" pitchFamily="34" charset="0"/>
              </a:rPr>
              <a:t>together rather </a:t>
            </a:r>
            <a:r>
              <a:rPr lang="en-US" sz="2000" dirty="0">
                <a:solidFill>
                  <a:schemeClr val="tx1"/>
                </a:solidFill>
                <a:latin typeface="Arial" pitchFamily="34" charset="0"/>
                <a:cs typeface="Arial" pitchFamily="34" charset="0"/>
              </a:rPr>
              <a:t>than fighting each other</a:t>
            </a:r>
            <a:r>
              <a:rPr lang="en-US" sz="2000" dirty="0" smtClean="0">
                <a:solidFill>
                  <a:schemeClr val="tx1"/>
                </a:solidFill>
                <a:latin typeface="Arial" pitchFamily="34" charset="0"/>
                <a:cs typeface="Arial" pitchFamily="34" charset="0"/>
              </a:rPr>
              <a:t>. </a:t>
            </a:r>
            <a:r>
              <a:rPr lang="el-GR" sz="2000" b="1" dirty="0" err="1" smtClean="0">
                <a:solidFill>
                  <a:schemeClr val="tx1"/>
                </a:solidFill>
                <a:latin typeface="Arial" pitchFamily="34" charset="0"/>
                <a:cs typeface="Arial" pitchFamily="34" charset="0"/>
              </a:rPr>
              <a:t>Initially</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only</a:t>
            </a:r>
            <a:r>
              <a:rPr lang="el-GR" sz="2000" b="1" dirty="0">
                <a:solidFill>
                  <a:schemeClr val="tx1"/>
                </a:solidFill>
                <a:latin typeface="Arial" pitchFamily="34" charset="0"/>
                <a:cs typeface="Arial" pitchFamily="34" charset="0"/>
              </a:rPr>
              <a:t> 6 </a:t>
            </a:r>
            <a:r>
              <a:rPr lang="el-GR" sz="2000" b="1" dirty="0" err="1">
                <a:solidFill>
                  <a:schemeClr val="tx1"/>
                </a:solidFill>
                <a:latin typeface="Arial" pitchFamily="34" charset="0"/>
                <a:cs typeface="Arial" pitchFamily="34" charset="0"/>
              </a:rPr>
              <a:t>European</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countries</a:t>
            </a:r>
            <a:r>
              <a:rPr lang="el-GR" sz="2000" b="1" dirty="0">
                <a:solidFill>
                  <a:schemeClr val="tx1"/>
                </a:solidFill>
                <a:latin typeface="Arial" pitchFamily="34" charset="0"/>
                <a:cs typeface="Arial" pitchFamily="34" charset="0"/>
              </a:rPr>
              <a:t> </a:t>
            </a:r>
            <a:r>
              <a:rPr lang="el-GR" sz="2000" b="1" dirty="0" err="1">
                <a:solidFill>
                  <a:schemeClr val="tx1"/>
                </a:solidFill>
                <a:latin typeface="Arial" pitchFamily="34" charset="0"/>
                <a:cs typeface="Arial" pitchFamily="34" charset="0"/>
              </a:rPr>
              <a:t>started</a:t>
            </a:r>
            <a:r>
              <a:rPr lang="el-GR" sz="2000" b="1" dirty="0">
                <a:solidFill>
                  <a:schemeClr val="tx1"/>
                </a:solidFill>
                <a:latin typeface="Arial" pitchFamily="34" charset="0"/>
                <a:cs typeface="Arial" pitchFamily="34" charset="0"/>
              </a:rPr>
              <a:t> </a:t>
            </a:r>
            <a:r>
              <a:rPr lang="el-GR" sz="2000" b="1" dirty="0" err="1" smtClean="0">
                <a:solidFill>
                  <a:schemeClr val="tx1"/>
                </a:solidFill>
                <a:latin typeface="Arial" pitchFamily="34" charset="0"/>
                <a:cs typeface="Arial" pitchFamily="34" charset="0"/>
              </a:rPr>
              <a:t>cooperating</a:t>
            </a:r>
            <a:r>
              <a:rPr lang="el-GR" sz="2000" b="1" dirty="0" smtClean="0">
                <a:solidFill>
                  <a:schemeClr val="tx1"/>
                </a:solidFill>
                <a:latin typeface="Arial" pitchFamily="34" charset="0"/>
                <a:cs typeface="Arial" pitchFamily="34" charset="0"/>
              </a:rPr>
              <a:t>:</a:t>
            </a:r>
            <a:endParaRPr lang="en-US" sz="2000" b="1" dirty="0" smtClean="0">
              <a:solidFill>
                <a:schemeClr val="tx1"/>
              </a:solidFill>
              <a:latin typeface="Arial" pitchFamily="34" charset="0"/>
              <a:cs typeface="Arial" pitchFamily="34" charset="0"/>
            </a:endParaRPr>
          </a:p>
          <a:p>
            <a:pPr algn="just"/>
            <a:r>
              <a:rPr lang="el-GR" sz="2000" dirty="0" err="1" smtClean="0">
                <a:solidFill>
                  <a:schemeClr val="tx1"/>
                </a:solidFill>
                <a:latin typeface="Arial" pitchFamily="34" charset="0"/>
                <a:cs typeface="Arial" pitchFamily="34" charset="0"/>
              </a:rPr>
              <a:t>Belgium</a:t>
            </a:r>
            <a:r>
              <a:rPr lang="en-US" sz="2000" dirty="0" smtClean="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Germany</a:t>
            </a:r>
            <a:r>
              <a:rPr lang="en-US" sz="2000" dirty="0" smtClean="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France</a:t>
            </a:r>
            <a:r>
              <a:rPr lang="en-US" sz="2000" dirty="0" smtClean="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Italy</a:t>
            </a:r>
            <a:r>
              <a:rPr lang="en-US" sz="2000" dirty="0" smtClean="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Luxembourg</a:t>
            </a:r>
            <a:r>
              <a:rPr lang="en-US" sz="2000" dirty="0" smtClean="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Netherlands</a:t>
            </a:r>
            <a:r>
              <a:rPr lang="en-US" sz="2000" dirty="0" smtClean="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Soon</a:t>
            </a:r>
            <a:r>
              <a:rPr lang="el-GR" sz="2000" dirty="0" smtClean="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other</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European</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countries</a:t>
            </a:r>
            <a:r>
              <a:rPr lang="el-GR" sz="2000" dirty="0">
                <a:solidFill>
                  <a:schemeClr val="tx1"/>
                </a:solidFill>
                <a:latin typeface="Arial" pitchFamily="34" charset="0"/>
                <a:cs typeface="Arial" pitchFamily="34" charset="0"/>
              </a:rPr>
              <a:t> </a:t>
            </a:r>
            <a:r>
              <a:rPr lang="el-GR" sz="2000" dirty="0" err="1">
                <a:solidFill>
                  <a:schemeClr val="tx1"/>
                </a:solidFill>
                <a:latin typeface="Arial" pitchFamily="34" charset="0"/>
                <a:cs typeface="Arial" pitchFamily="34" charset="0"/>
              </a:rPr>
              <a:t>took</a:t>
            </a:r>
            <a:r>
              <a:rPr lang="el-GR" sz="2000" dirty="0">
                <a:solidFill>
                  <a:schemeClr val="tx1"/>
                </a:solidFill>
                <a:latin typeface="Arial" pitchFamily="34" charset="0"/>
                <a:cs typeface="Arial" pitchFamily="34" charset="0"/>
              </a:rPr>
              <a:t> </a:t>
            </a:r>
            <a:r>
              <a:rPr lang="el-GR" sz="2000" dirty="0" err="1" smtClean="0">
                <a:solidFill>
                  <a:schemeClr val="tx1"/>
                </a:solidFill>
                <a:latin typeface="Arial" pitchFamily="34" charset="0"/>
                <a:cs typeface="Arial" pitchFamily="34" charset="0"/>
              </a:rPr>
              <a:t>part</a:t>
            </a:r>
            <a:r>
              <a:rPr lang="en-US" sz="2000" dirty="0" smtClean="0">
                <a:solidFill>
                  <a:schemeClr val="tx1"/>
                </a:solidFill>
                <a:latin typeface="Arial" pitchFamily="34" charset="0"/>
                <a:cs typeface="Arial" pitchFamily="34" charset="0"/>
              </a:rPr>
              <a:t> and </a:t>
            </a:r>
            <a:r>
              <a:rPr lang="en-US" sz="2000" dirty="0">
                <a:solidFill>
                  <a:schemeClr val="tx1"/>
                </a:solidFill>
                <a:latin typeface="Arial" pitchFamily="34" charset="0"/>
                <a:cs typeface="Arial" pitchFamily="34" charset="0"/>
              </a:rPr>
              <a:t>thus the European Union was created</a:t>
            </a:r>
            <a:r>
              <a:rPr lang="en-US" sz="2400" dirty="0">
                <a:solidFill>
                  <a:schemeClr val="tx1"/>
                </a:solidFill>
              </a:rPr>
              <a:t>.</a:t>
            </a:r>
            <a:endParaRPr lang="el-GR"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800" b="1" dirty="0">
                <a:latin typeface="Arial" pitchFamily="34" charset="0"/>
                <a:cs typeface="Arial" pitchFamily="34" charset="0"/>
              </a:rPr>
              <a:t>"The world is like a book, and those who do not travel are like reading only the first page" (St. Augustine). </a:t>
            </a:r>
            <a:endParaRPr lang="el-GR" sz="2800" b="1" dirty="0">
              <a:latin typeface="Arial" pitchFamily="34" charset="0"/>
              <a:cs typeface="Arial" pitchFamily="34" charset="0"/>
            </a:endParaRPr>
          </a:p>
        </p:txBody>
      </p:sp>
      <p:sp>
        <p:nvSpPr>
          <p:cNvPr id="3" name="2 - Θέση περιεχομένου"/>
          <p:cNvSpPr>
            <a:spLocks noGrp="1"/>
          </p:cNvSpPr>
          <p:nvPr>
            <p:ph idx="1"/>
          </p:nvPr>
        </p:nvSpPr>
        <p:spPr>
          <a:xfrm>
            <a:off x="1214414" y="2057400"/>
            <a:ext cx="7498080" cy="4800600"/>
          </a:xfrm>
        </p:spPr>
        <p:txBody>
          <a:bodyPr>
            <a:noAutofit/>
          </a:bodyPr>
          <a:lstStyle/>
          <a:p>
            <a:pPr>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Erasmus is a big </a:t>
            </a:r>
            <a:r>
              <a:rPr lang="el-GR" sz="2000" b="1" dirty="0" err="1" smtClean="0">
                <a:latin typeface="Arial" pitchFamily="34" charset="0"/>
                <a:cs typeface="Arial" pitchFamily="34" charset="0"/>
              </a:rPr>
              <a:t>chance</a:t>
            </a:r>
            <a:r>
              <a:rPr lang="el-GR" sz="2000" b="1" dirty="0">
                <a:latin typeface="Arial" pitchFamily="34" charset="0"/>
                <a:cs typeface="Arial" pitchFamily="34" charset="0"/>
              </a:rPr>
              <a:t>! </a:t>
            </a:r>
            <a:r>
              <a:rPr lang="el-GR" sz="2000" dirty="0" err="1">
                <a:latin typeface="Arial" pitchFamily="34" charset="0"/>
                <a:cs typeface="Arial" pitchFamily="34" charset="0"/>
              </a:rPr>
              <a:t>Travel</a:t>
            </a:r>
            <a:r>
              <a:rPr lang="el-GR" sz="2000" dirty="0">
                <a:latin typeface="Arial" pitchFamily="34" charset="0"/>
                <a:cs typeface="Arial" pitchFamily="34" charset="0"/>
              </a:rPr>
              <a:t> </a:t>
            </a:r>
            <a:r>
              <a:rPr lang="el-GR" sz="2000" dirty="0" err="1">
                <a:latin typeface="Arial" pitchFamily="34" charset="0"/>
                <a:cs typeface="Arial" pitchFamily="34" charset="0"/>
              </a:rPr>
              <a:t>is</a:t>
            </a:r>
            <a:r>
              <a:rPr lang="el-GR" sz="2000" dirty="0">
                <a:latin typeface="Arial" pitchFamily="34" charset="0"/>
                <a:cs typeface="Arial" pitchFamily="34" charset="0"/>
              </a:rPr>
              <a:t> a </a:t>
            </a:r>
            <a:r>
              <a:rPr lang="el-GR" sz="2000" dirty="0" err="1">
                <a:latin typeface="Arial" pitchFamily="34" charset="0"/>
                <a:cs typeface="Arial" pitchFamily="34" charset="0"/>
              </a:rPr>
              <a:t>life</a:t>
            </a:r>
            <a:r>
              <a:rPr lang="el-GR" sz="2000" dirty="0">
                <a:latin typeface="Arial" pitchFamily="34" charset="0"/>
                <a:cs typeface="Arial" pitchFamily="34" charset="0"/>
              </a:rPr>
              <a:t> </a:t>
            </a:r>
            <a:r>
              <a:rPr lang="el-GR" sz="2000" dirty="0" err="1">
                <a:latin typeface="Arial" pitchFamily="34" charset="0"/>
                <a:cs typeface="Arial" pitchFamily="34" charset="0"/>
              </a:rPr>
              <a:t>experience</a:t>
            </a:r>
            <a:r>
              <a:rPr lang="el-GR" sz="2000" dirty="0">
                <a:latin typeface="Arial" pitchFamily="34" charset="0"/>
                <a:cs typeface="Arial" pitchFamily="34" charset="0"/>
              </a:rPr>
              <a:t> </a:t>
            </a:r>
            <a:r>
              <a:rPr lang="el-GR" sz="2000" dirty="0" err="1">
                <a:latin typeface="Arial" pitchFamily="34" charset="0"/>
                <a:cs typeface="Arial" pitchFamily="34" charset="0"/>
              </a:rPr>
              <a:t>that</a:t>
            </a:r>
            <a:r>
              <a:rPr lang="el-GR" sz="2000" dirty="0">
                <a:latin typeface="Arial" pitchFamily="34" charset="0"/>
                <a:cs typeface="Arial" pitchFamily="34" charset="0"/>
              </a:rPr>
              <a:t> </a:t>
            </a:r>
            <a:r>
              <a:rPr lang="el-GR" sz="2000" dirty="0" err="1">
                <a:latin typeface="Arial" pitchFamily="34" charset="0"/>
                <a:cs typeface="Arial" pitchFamily="34" charset="0"/>
              </a:rPr>
              <a:t>you</a:t>
            </a:r>
            <a:r>
              <a:rPr lang="el-GR" sz="2000" dirty="0">
                <a:latin typeface="Arial" pitchFamily="34" charset="0"/>
                <a:cs typeface="Arial" pitchFamily="34" charset="0"/>
              </a:rPr>
              <a:t> </a:t>
            </a:r>
            <a:r>
              <a:rPr lang="el-GR" sz="2000" dirty="0" err="1">
                <a:latin typeface="Arial" pitchFamily="34" charset="0"/>
                <a:cs typeface="Arial" pitchFamily="34" charset="0"/>
              </a:rPr>
              <a:t>carry</a:t>
            </a:r>
            <a:r>
              <a:rPr lang="el-GR" sz="2000" dirty="0">
                <a:latin typeface="Arial" pitchFamily="34" charset="0"/>
                <a:cs typeface="Arial" pitchFamily="34" charset="0"/>
              </a:rPr>
              <a:t> </a:t>
            </a:r>
            <a:r>
              <a:rPr lang="el-GR" sz="2000" dirty="0" err="1">
                <a:latin typeface="Arial" pitchFamily="34" charset="0"/>
                <a:cs typeface="Arial" pitchFamily="34" charset="0"/>
              </a:rPr>
              <a:t>with</a:t>
            </a:r>
            <a:r>
              <a:rPr lang="el-GR" sz="2000" dirty="0">
                <a:latin typeface="Arial" pitchFamily="34" charset="0"/>
                <a:cs typeface="Arial" pitchFamily="34" charset="0"/>
              </a:rPr>
              <a:t> </a:t>
            </a:r>
            <a:r>
              <a:rPr lang="el-GR" sz="2000" dirty="0" err="1">
                <a:latin typeface="Arial" pitchFamily="34" charset="0"/>
                <a:cs typeface="Arial" pitchFamily="34" charset="0"/>
              </a:rPr>
              <a:t>you</a:t>
            </a:r>
            <a:r>
              <a:rPr lang="el-GR" sz="2000" dirty="0">
                <a:latin typeface="Arial" pitchFamily="34" charset="0"/>
                <a:cs typeface="Arial" pitchFamily="34" charset="0"/>
              </a:rPr>
              <a:t> </a:t>
            </a:r>
            <a:r>
              <a:rPr lang="el-GR" sz="2000" dirty="0" err="1">
                <a:latin typeface="Arial" pitchFamily="34" charset="0"/>
                <a:cs typeface="Arial" pitchFamily="34" charset="0"/>
              </a:rPr>
              <a:t>forever</a:t>
            </a:r>
            <a:r>
              <a:rPr lang="el-GR" sz="2000" dirty="0">
                <a:latin typeface="Arial" pitchFamily="34" charset="0"/>
                <a:cs typeface="Arial" pitchFamily="34" charset="0"/>
              </a:rPr>
              <a:t>! </a:t>
            </a:r>
            <a:r>
              <a:rPr lang="en-US" sz="2000" dirty="0" smtClean="0">
                <a:latin typeface="Arial" pitchFamily="34" charset="0"/>
                <a:cs typeface="Arial" pitchFamily="34" charset="0"/>
              </a:rPr>
              <a:t>Our </a:t>
            </a:r>
            <a:r>
              <a:rPr lang="el-GR" sz="2000" dirty="0" err="1" smtClean="0">
                <a:latin typeface="Arial" pitchFamily="34" charset="0"/>
                <a:cs typeface="Arial" pitchFamily="34" charset="0"/>
              </a:rPr>
              <a:t>participation</a:t>
            </a:r>
            <a:r>
              <a:rPr lang="el-GR" sz="2000" dirty="0" smtClean="0">
                <a:latin typeface="Arial" pitchFamily="34" charset="0"/>
                <a:cs typeface="Arial" pitchFamily="34" charset="0"/>
              </a:rPr>
              <a:t> </a:t>
            </a:r>
            <a:r>
              <a:rPr lang="el-GR" sz="2000" dirty="0" err="1">
                <a:latin typeface="Arial" pitchFamily="34" charset="0"/>
                <a:cs typeface="Arial" pitchFamily="34" charset="0"/>
              </a:rPr>
              <a:t>in</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Erasmus</a:t>
            </a:r>
            <a:r>
              <a:rPr lang="el-GR" sz="2000" dirty="0">
                <a:latin typeface="Arial" pitchFamily="34" charset="0"/>
                <a:cs typeface="Arial" pitchFamily="34" charset="0"/>
              </a:rPr>
              <a:t> </a:t>
            </a:r>
            <a:r>
              <a:rPr lang="el-GR" sz="2000" dirty="0" err="1">
                <a:latin typeface="Arial" pitchFamily="34" charset="0"/>
                <a:cs typeface="Arial" pitchFamily="34" charset="0"/>
              </a:rPr>
              <a:t>program</a:t>
            </a:r>
            <a:r>
              <a:rPr lang="el-GR" sz="2000" dirty="0">
                <a:latin typeface="Arial" pitchFamily="34" charset="0"/>
                <a:cs typeface="Arial" pitchFamily="34" charset="0"/>
              </a:rPr>
              <a:t> </a:t>
            </a:r>
            <a:r>
              <a:rPr lang="el-GR" sz="2000" dirty="0" smtClean="0">
                <a:latin typeface="Arial" pitchFamily="34" charset="0"/>
                <a:cs typeface="Arial" pitchFamily="34" charset="0"/>
              </a:rPr>
              <a:t>g</a:t>
            </a:r>
            <a:r>
              <a:rPr lang="en-US" sz="2000" dirty="0" err="1" smtClean="0">
                <a:latin typeface="Arial" pitchFamily="34" charset="0"/>
                <a:cs typeface="Arial" pitchFamily="34" charset="0"/>
              </a:rPr>
              <a:t>ave</a:t>
            </a:r>
            <a:r>
              <a:rPr lang="el-GR" sz="2000" dirty="0" smtClean="0">
                <a:latin typeface="Arial" pitchFamily="34" charset="0"/>
                <a:cs typeface="Arial" pitchFamily="34" charset="0"/>
              </a:rPr>
              <a:t> </a:t>
            </a:r>
            <a:r>
              <a:rPr lang="en-US" sz="2000" dirty="0" smtClean="0">
                <a:latin typeface="Arial" pitchFamily="34" charset="0"/>
                <a:cs typeface="Arial" pitchFamily="34" charset="0"/>
              </a:rPr>
              <a:t>us</a:t>
            </a:r>
            <a:r>
              <a:rPr lang="el-GR" sz="2000" dirty="0" smtClean="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opportunity</a:t>
            </a:r>
            <a:r>
              <a:rPr lang="el-GR" sz="2000" dirty="0">
                <a:latin typeface="Arial" pitchFamily="34" charset="0"/>
                <a:cs typeface="Arial" pitchFamily="34" charset="0"/>
              </a:rPr>
              <a:t> </a:t>
            </a:r>
            <a:r>
              <a:rPr lang="el-GR" sz="2000" dirty="0" err="1">
                <a:latin typeface="Arial" pitchFamily="34" charset="0"/>
                <a:cs typeface="Arial" pitchFamily="34" charset="0"/>
              </a:rPr>
              <a:t>to</a:t>
            </a:r>
            <a:r>
              <a:rPr lang="el-GR" sz="2000" dirty="0">
                <a:latin typeface="Arial" pitchFamily="34" charset="0"/>
                <a:cs typeface="Arial" pitchFamily="34" charset="0"/>
              </a:rPr>
              <a:t> </a:t>
            </a:r>
            <a:r>
              <a:rPr lang="el-GR" sz="2000" dirty="0" err="1">
                <a:latin typeface="Arial" pitchFamily="34" charset="0"/>
                <a:cs typeface="Arial" pitchFamily="34" charset="0"/>
              </a:rPr>
              <a:t>travel</a:t>
            </a:r>
            <a:r>
              <a:rPr lang="el-GR" sz="2000" dirty="0">
                <a:latin typeface="Arial" pitchFamily="34" charset="0"/>
                <a:cs typeface="Arial" pitchFamily="34" charset="0"/>
              </a:rPr>
              <a:t> </a:t>
            </a:r>
            <a:r>
              <a:rPr lang="el-GR" sz="2000" dirty="0" err="1">
                <a:latin typeface="Arial" pitchFamily="34" charset="0"/>
                <a:cs typeface="Arial" pitchFamily="34" charset="0"/>
              </a:rPr>
              <a:t>to</a:t>
            </a:r>
            <a:r>
              <a:rPr lang="el-GR" sz="2000" dirty="0">
                <a:latin typeface="Arial" pitchFamily="34" charset="0"/>
                <a:cs typeface="Arial" pitchFamily="34" charset="0"/>
              </a:rPr>
              <a:t> </a:t>
            </a:r>
            <a:r>
              <a:rPr lang="el-GR" sz="2000" dirty="0" err="1">
                <a:latin typeface="Arial" pitchFamily="34" charset="0"/>
                <a:cs typeface="Arial" pitchFamily="34" charset="0"/>
              </a:rPr>
              <a:t>other</a:t>
            </a:r>
            <a:r>
              <a:rPr lang="el-GR" sz="2000" dirty="0">
                <a:latin typeface="Arial" pitchFamily="34" charset="0"/>
                <a:cs typeface="Arial" pitchFamily="34" charset="0"/>
              </a:rPr>
              <a:t> </a:t>
            </a:r>
            <a:r>
              <a:rPr lang="el-GR" sz="2000" dirty="0" err="1">
                <a:latin typeface="Arial" pitchFamily="34" charset="0"/>
                <a:cs typeface="Arial" pitchFamily="34" charset="0"/>
              </a:rPr>
              <a:t>cities</a:t>
            </a:r>
            <a:r>
              <a:rPr lang="el-GR" sz="2000" dirty="0">
                <a:latin typeface="Arial" pitchFamily="34" charset="0"/>
                <a:cs typeface="Arial" pitchFamily="34" charset="0"/>
              </a:rPr>
              <a:t> </a:t>
            </a:r>
            <a:r>
              <a:rPr lang="el-GR" sz="2000" dirty="0" err="1">
                <a:latin typeface="Arial" pitchFamily="34" charset="0"/>
                <a:cs typeface="Arial" pitchFamily="34" charset="0"/>
              </a:rPr>
              <a:t>in</a:t>
            </a:r>
            <a:r>
              <a:rPr lang="el-GR" sz="2000" dirty="0">
                <a:latin typeface="Arial" pitchFamily="34" charset="0"/>
                <a:cs typeface="Arial" pitchFamily="34" charset="0"/>
              </a:rPr>
              <a:t> </a:t>
            </a:r>
            <a:r>
              <a:rPr lang="en-US" sz="2000" dirty="0" smtClean="0">
                <a:latin typeface="Arial" pitchFamily="34" charset="0"/>
                <a:cs typeface="Arial" pitchFamily="34" charset="0"/>
              </a:rPr>
              <a:t>other countries and meet new people.</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This</a:t>
            </a:r>
            <a:r>
              <a:rPr lang="el-GR" sz="2000" dirty="0" smtClean="0">
                <a:latin typeface="Arial" pitchFamily="34" charset="0"/>
                <a:cs typeface="Arial" pitchFamily="34" charset="0"/>
              </a:rPr>
              <a:t> </a:t>
            </a:r>
            <a:r>
              <a:rPr lang="el-GR" sz="2000" dirty="0" err="1">
                <a:latin typeface="Arial" pitchFamily="34" charset="0"/>
                <a:cs typeface="Arial" pitchFamily="34" charset="0"/>
              </a:rPr>
              <a:t>fantastic</a:t>
            </a:r>
            <a:r>
              <a:rPr lang="el-GR" sz="2000" dirty="0">
                <a:latin typeface="Arial" pitchFamily="34" charset="0"/>
                <a:cs typeface="Arial" pitchFamily="34" charset="0"/>
              </a:rPr>
              <a:t> </a:t>
            </a:r>
            <a:r>
              <a:rPr lang="el-GR" sz="2000" dirty="0" err="1">
                <a:latin typeface="Arial" pitchFamily="34" charset="0"/>
                <a:cs typeface="Arial" pitchFamily="34" charset="0"/>
              </a:rPr>
              <a:t>experience</a:t>
            </a:r>
            <a:r>
              <a:rPr lang="el-GR" sz="2000" dirty="0">
                <a:latin typeface="Arial" pitchFamily="34" charset="0"/>
                <a:cs typeface="Arial" pitchFamily="34" charset="0"/>
              </a:rPr>
              <a:t> </a:t>
            </a:r>
            <a:r>
              <a:rPr lang="el-GR" sz="2000" dirty="0" err="1">
                <a:latin typeface="Arial" pitchFamily="34" charset="0"/>
                <a:cs typeface="Arial" pitchFamily="34" charset="0"/>
              </a:rPr>
              <a:t>not</a:t>
            </a:r>
            <a:r>
              <a:rPr lang="el-GR" sz="2000" dirty="0">
                <a:latin typeface="Arial" pitchFamily="34" charset="0"/>
                <a:cs typeface="Arial" pitchFamily="34" charset="0"/>
              </a:rPr>
              <a:t> </a:t>
            </a:r>
            <a:r>
              <a:rPr lang="el-GR" sz="2000" dirty="0" err="1">
                <a:latin typeface="Arial" pitchFamily="34" charset="0"/>
                <a:cs typeface="Arial" pitchFamily="34" charset="0"/>
              </a:rPr>
              <a:t>only</a:t>
            </a:r>
            <a:r>
              <a:rPr lang="el-GR" sz="2000" dirty="0">
                <a:latin typeface="Arial" pitchFamily="34" charset="0"/>
                <a:cs typeface="Arial" pitchFamily="34" charset="0"/>
              </a:rPr>
              <a:t> </a:t>
            </a:r>
            <a:r>
              <a:rPr lang="el-GR" sz="2000" dirty="0" smtClean="0">
                <a:latin typeface="Arial" pitchFamily="34" charset="0"/>
                <a:cs typeface="Arial" pitchFamily="34" charset="0"/>
              </a:rPr>
              <a:t>g</a:t>
            </a:r>
            <a:r>
              <a:rPr lang="en-US" sz="2000" dirty="0" err="1" smtClean="0">
                <a:latin typeface="Arial" pitchFamily="34" charset="0"/>
                <a:cs typeface="Arial" pitchFamily="34" charset="0"/>
              </a:rPr>
              <a:t>ave</a:t>
            </a:r>
            <a:r>
              <a:rPr lang="en-US" sz="2000" dirty="0" smtClean="0">
                <a:latin typeface="Arial" pitchFamily="34" charset="0"/>
                <a:cs typeface="Arial" pitchFamily="34" charset="0"/>
              </a:rPr>
              <a:t> us </a:t>
            </a:r>
            <a:r>
              <a:rPr lang="el-GR" sz="2000" dirty="0" err="1" smtClean="0">
                <a:latin typeface="Arial" pitchFamily="34" charset="0"/>
                <a:cs typeface="Arial" pitchFamily="34" charset="0"/>
              </a:rPr>
              <a:t>knowledge</a:t>
            </a:r>
            <a:r>
              <a:rPr lang="el-GR" sz="2000" dirty="0">
                <a:latin typeface="Arial" pitchFamily="34" charset="0"/>
                <a:cs typeface="Arial" pitchFamily="34" charset="0"/>
              </a:rPr>
              <a:t>, </a:t>
            </a:r>
            <a:r>
              <a:rPr lang="el-GR" sz="2000" dirty="0" err="1">
                <a:latin typeface="Arial" pitchFamily="34" charset="0"/>
                <a:cs typeface="Arial" pitchFamily="34" charset="0"/>
              </a:rPr>
              <a:t>but</a:t>
            </a:r>
            <a:r>
              <a:rPr lang="el-GR" sz="2000" dirty="0">
                <a:latin typeface="Arial" pitchFamily="34" charset="0"/>
                <a:cs typeface="Arial" pitchFamily="34" charset="0"/>
              </a:rPr>
              <a:t> </a:t>
            </a:r>
            <a:r>
              <a:rPr lang="el-GR" sz="2000" dirty="0" err="1" smtClean="0">
                <a:latin typeface="Arial" pitchFamily="34" charset="0"/>
                <a:cs typeface="Arial" pitchFamily="34" charset="0"/>
              </a:rPr>
              <a:t>fill</a:t>
            </a:r>
            <a:r>
              <a:rPr lang="en-US" sz="2000" dirty="0" err="1" smtClean="0">
                <a:latin typeface="Arial" pitchFamily="34" charset="0"/>
                <a:cs typeface="Arial" pitchFamily="34" charset="0"/>
              </a:rPr>
              <a:t>ed</a:t>
            </a:r>
            <a:r>
              <a:rPr lang="el-GR" sz="2000" dirty="0" smtClean="0">
                <a:latin typeface="Arial" pitchFamily="34" charset="0"/>
                <a:cs typeface="Arial" pitchFamily="34" charset="0"/>
              </a:rPr>
              <a:t> </a:t>
            </a:r>
            <a:r>
              <a:rPr lang="en-US" sz="2000" dirty="0" smtClean="0">
                <a:latin typeface="Arial" pitchFamily="34" charset="0"/>
                <a:cs typeface="Arial" pitchFamily="34" charset="0"/>
              </a:rPr>
              <a:t>us</a:t>
            </a:r>
            <a:r>
              <a:rPr lang="el-GR" sz="2000" dirty="0" smtClean="0">
                <a:latin typeface="Arial" pitchFamily="34" charset="0"/>
                <a:cs typeface="Arial" pitchFamily="34" charset="0"/>
              </a:rPr>
              <a:t> </a:t>
            </a:r>
            <a:r>
              <a:rPr lang="el-GR" sz="2000" dirty="0" err="1">
                <a:latin typeface="Arial" pitchFamily="34" charset="0"/>
                <a:cs typeface="Arial" pitchFamily="34" charset="0"/>
              </a:rPr>
              <a:t>as</a:t>
            </a:r>
            <a:r>
              <a:rPr lang="el-GR" sz="2000" dirty="0">
                <a:latin typeface="Arial" pitchFamily="34" charset="0"/>
                <a:cs typeface="Arial" pitchFamily="34" charset="0"/>
              </a:rPr>
              <a:t> </a:t>
            </a:r>
            <a:r>
              <a:rPr lang="el-GR" sz="2000" dirty="0" err="1" smtClean="0">
                <a:latin typeface="Arial" pitchFamily="34" charset="0"/>
                <a:cs typeface="Arial" pitchFamily="34" charset="0"/>
              </a:rPr>
              <a:t>human</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being</a:t>
            </a:r>
            <a:r>
              <a:rPr lang="en-US" sz="2000" dirty="0" smtClean="0">
                <a:latin typeface="Arial" pitchFamily="34" charset="0"/>
                <a:cs typeface="Arial" pitchFamily="34" charset="0"/>
              </a:rPr>
              <a:t>s</a:t>
            </a:r>
            <a:r>
              <a:rPr lang="el-GR" sz="2000" dirty="0" smtClean="0">
                <a:latin typeface="Arial" pitchFamily="34" charset="0"/>
                <a:cs typeface="Arial" pitchFamily="34" charset="0"/>
              </a:rPr>
              <a:t> </a:t>
            </a:r>
            <a:r>
              <a:rPr lang="el-GR" sz="2000" dirty="0" err="1">
                <a:latin typeface="Arial" pitchFamily="34" charset="0"/>
                <a:cs typeface="Arial" pitchFamily="34" charset="0"/>
              </a:rPr>
              <a:t>in</a:t>
            </a:r>
            <a:r>
              <a:rPr lang="el-GR" sz="2000" dirty="0">
                <a:latin typeface="Arial" pitchFamily="34" charset="0"/>
                <a:cs typeface="Arial" pitchFamily="34" charset="0"/>
              </a:rPr>
              <a:t> </a:t>
            </a:r>
            <a:r>
              <a:rPr lang="el-GR" sz="2000" dirty="0" err="1">
                <a:latin typeface="Arial" pitchFamily="34" charset="0"/>
                <a:cs typeface="Arial" pitchFamily="34" charset="0"/>
              </a:rPr>
              <a:t>general</a:t>
            </a:r>
            <a:r>
              <a:rPr lang="el-GR" sz="2000" dirty="0">
                <a:latin typeface="Arial" pitchFamily="34" charset="0"/>
                <a:cs typeface="Arial" pitchFamily="34" charset="0"/>
              </a:rPr>
              <a:t>! </a:t>
            </a:r>
            <a:r>
              <a:rPr lang="en-US" sz="2000" dirty="0" smtClean="0">
                <a:latin typeface="Arial" pitchFamily="34" charset="0"/>
                <a:cs typeface="Arial" pitchFamily="34" charset="0"/>
              </a:rPr>
              <a:t>We</a:t>
            </a:r>
            <a:r>
              <a:rPr lang="el-GR" sz="2000" dirty="0" smtClean="0">
                <a:latin typeface="Arial" pitchFamily="34" charset="0"/>
                <a:cs typeface="Arial" pitchFamily="34" charset="0"/>
              </a:rPr>
              <a:t> </a:t>
            </a:r>
            <a:r>
              <a:rPr lang="el-GR" sz="2000" dirty="0" err="1">
                <a:latin typeface="Arial" pitchFamily="34" charset="0"/>
                <a:cs typeface="Arial" pitchFamily="34" charset="0"/>
              </a:rPr>
              <a:t>return</a:t>
            </a:r>
            <a:r>
              <a:rPr lang="el-GR" sz="2000" dirty="0">
                <a:latin typeface="Arial" pitchFamily="34" charset="0"/>
                <a:cs typeface="Arial" pitchFamily="34" charset="0"/>
              </a:rPr>
              <a:t> </a:t>
            </a:r>
            <a:r>
              <a:rPr lang="el-GR" sz="2000" dirty="0" err="1">
                <a:latin typeface="Arial" pitchFamily="34" charset="0"/>
                <a:cs typeface="Arial" pitchFamily="34" charset="0"/>
              </a:rPr>
              <a:t>to</a:t>
            </a:r>
            <a:r>
              <a:rPr lang="el-GR" sz="2000" dirty="0">
                <a:latin typeface="Arial" pitchFamily="34" charset="0"/>
                <a:cs typeface="Arial" pitchFamily="34" charset="0"/>
              </a:rPr>
              <a:t> </a:t>
            </a:r>
            <a:r>
              <a:rPr lang="en-US" sz="2000" dirty="0" smtClean="0">
                <a:latin typeface="Arial" pitchFamily="34" charset="0"/>
                <a:cs typeface="Arial" pitchFamily="34" charset="0"/>
              </a:rPr>
              <a:t>our</a:t>
            </a:r>
            <a:r>
              <a:rPr lang="el-GR" sz="2000" dirty="0" smtClean="0">
                <a:latin typeface="Arial" pitchFamily="34" charset="0"/>
                <a:cs typeface="Arial" pitchFamily="34" charset="0"/>
              </a:rPr>
              <a:t> </a:t>
            </a:r>
            <a:r>
              <a:rPr lang="el-GR" sz="2000" dirty="0" err="1">
                <a:latin typeface="Arial" pitchFamily="34" charset="0"/>
                <a:cs typeface="Arial" pitchFamily="34" charset="0"/>
              </a:rPr>
              <a:t>country</a:t>
            </a:r>
            <a:r>
              <a:rPr lang="el-GR" sz="2000" dirty="0">
                <a:latin typeface="Arial" pitchFamily="34" charset="0"/>
                <a:cs typeface="Arial" pitchFamily="34" charset="0"/>
              </a:rPr>
              <a:t> </a:t>
            </a:r>
            <a:r>
              <a:rPr lang="el-GR" sz="2000" dirty="0" err="1">
                <a:latin typeface="Arial" pitchFamily="34" charset="0"/>
                <a:cs typeface="Arial" pitchFamily="34" charset="0"/>
              </a:rPr>
              <a:t>with</a:t>
            </a:r>
            <a:r>
              <a:rPr lang="el-GR" sz="2000" dirty="0">
                <a:latin typeface="Arial" pitchFamily="34" charset="0"/>
                <a:cs typeface="Arial" pitchFamily="34" charset="0"/>
              </a:rPr>
              <a:t> a </a:t>
            </a:r>
            <a:r>
              <a:rPr lang="el-GR" sz="2000" dirty="0" err="1">
                <a:latin typeface="Arial" pitchFamily="34" charset="0"/>
                <a:cs typeface="Arial" pitchFamily="34" charset="0"/>
              </a:rPr>
              <a:t>suitcase</a:t>
            </a:r>
            <a:r>
              <a:rPr lang="el-GR" sz="2000" dirty="0">
                <a:latin typeface="Arial" pitchFamily="34" charset="0"/>
                <a:cs typeface="Arial" pitchFamily="34" charset="0"/>
              </a:rPr>
              <a:t> </a:t>
            </a:r>
            <a:r>
              <a:rPr lang="el-GR" sz="2000" dirty="0" err="1">
                <a:latin typeface="Arial" pitchFamily="34" charset="0"/>
                <a:cs typeface="Arial" pitchFamily="34" charset="0"/>
              </a:rPr>
              <a:t>full</a:t>
            </a:r>
            <a:r>
              <a:rPr lang="el-GR" sz="2000" dirty="0">
                <a:latin typeface="Arial" pitchFamily="34" charset="0"/>
                <a:cs typeface="Arial" pitchFamily="34" charset="0"/>
              </a:rPr>
              <a:t> </a:t>
            </a:r>
            <a:r>
              <a:rPr lang="el-GR" sz="2000" dirty="0" err="1">
                <a:latin typeface="Arial" pitchFamily="34" charset="0"/>
                <a:cs typeface="Arial" pitchFamily="34" charset="0"/>
              </a:rPr>
              <a:t>of</a:t>
            </a:r>
            <a:r>
              <a:rPr lang="el-GR" sz="2000" dirty="0">
                <a:latin typeface="Arial" pitchFamily="34" charset="0"/>
                <a:cs typeface="Arial" pitchFamily="34" charset="0"/>
              </a:rPr>
              <a:t> </a:t>
            </a:r>
            <a:r>
              <a:rPr lang="el-GR" sz="2000" dirty="0" err="1">
                <a:latin typeface="Arial" pitchFamily="34" charset="0"/>
                <a:cs typeface="Arial" pitchFamily="34" charset="0"/>
              </a:rPr>
              <a:t>memories</a:t>
            </a:r>
            <a:r>
              <a:rPr lang="el-GR" sz="2000" dirty="0">
                <a:latin typeface="Arial" pitchFamily="34" charset="0"/>
                <a:cs typeface="Arial" pitchFamily="34" charset="0"/>
              </a:rPr>
              <a:t>, </a:t>
            </a:r>
            <a:r>
              <a:rPr lang="el-GR" sz="2000" dirty="0" err="1">
                <a:latin typeface="Arial" pitchFamily="34" charset="0"/>
                <a:cs typeface="Arial" pitchFamily="34" charset="0"/>
              </a:rPr>
              <a:t>memories</a:t>
            </a:r>
            <a:r>
              <a:rPr lang="el-GR" sz="2000" dirty="0">
                <a:latin typeface="Arial" pitchFamily="34" charset="0"/>
                <a:cs typeface="Arial" pitchFamily="34" charset="0"/>
              </a:rPr>
              <a:t> </a:t>
            </a:r>
            <a:r>
              <a:rPr lang="el-GR" sz="2000" dirty="0" err="1">
                <a:latin typeface="Arial" pitchFamily="34" charset="0"/>
                <a:cs typeface="Arial" pitchFamily="34" charset="0"/>
              </a:rPr>
              <a:t>and</a:t>
            </a:r>
            <a:r>
              <a:rPr lang="el-GR" sz="2000" dirty="0">
                <a:latin typeface="Arial" pitchFamily="34" charset="0"/>
                <a:cs typeface="Arial" pitchFamily="34" charset="0"/>
              </a:rPr>
              <a:t> </a:t>
            </a:r>
            <a:r>
              <a:rPr lang="el-GR" sz="2000" dirty="0" err="1">
                <a:latin typeface="Arial" pitchFamily="34" charset="0"/>
                <a:cs typeface="Arial" pitchFamily="34" charset="0"/>
              </a:rPr>
              <a:t>confidence</a:t>
            </a:r>
            <a:r>
              <a:rPr lang="el-GR" sz="2000" dirty="0">
                <a:latin typeface="Arial" pitchFamily="34" charset="0"/>
                <a:cs typeface="Arial" pitchFamily="34" charset="0"/>
              </a:rPr>
              <a:t>. </a:t>
            </a:r>
            <a:r>
              <a:rPr lang="el-GR" sz="2000" b="1" dirty="0" err="1">
                <a:latin typeface="Arial" pitchFamily="34" charset="0"/>
                <a:cs typeface="Arial" pitchFamily="34" charset="0"/>
              </a:rPr>
              <a:t>Everything</a:t>
            </a:r>
            <a:r>
              <a:rPr lang="el-GR" sz="2000" b="1" dirty="0">
                <a:latin typeface="Arial" pitchFamily="34" charset="0"/>
                <a:cs typeface="Arial" pitchFamily="34" charset="0"/>
              </a:rPr>
              <a:t> </a:t>
            </a:r>
            <a:r>
              <a:rPr lang="en-US" sz="2000" b="1" dirty="0" smtClean="0">
                <a:latin typeface="Arial" pitchFamily="34" charset="0"/>
                <a:cs typeface="Arial" pitchFamily="34" charset="0"/>
              </a:rPr>
              <a:t>we have </a:t>
            </a:r>
            <a:r>
              <a:rPr lang="el-GR" sz="2000" b="1" dirty="0" err="1" smtClean="0">
                <a:latin typeface="Arial" pitchFamily="34" charset="0"/>
                <a:cs typeface="Arial" pitchFamily="34" charset="0"/>
              </a:rPr>
              <a:t>experience</a:t>
            </a:r>
            <a:r>
              <a:rPr lang="en-US" sz="2000" b="1" dirty="0" smtClean="0">
                <a:latin typeface="Arial" pitchFamily="34" charset="0"/>
                <a:cs typeface="Arial" pitchFamily="34" charset="0"/>
              </a:rPr>
              <a:t>d</a:t>
            </a:r>
            <a:r>
              <a:rPr lang="el-GR" sz="2000" b="1" dirty="0" smtClean="0">
                <a:latin typeface="Arial" pitchFamily="34" charset="0"/>
                <a:cs typeface="Arial" pitchFamily="34" charset="0"/>
              </a:rPr>
              <a:t> </a:t>
            </a:r>
            <a:r>
              <a:rPr lang="el-GR" sz="2000" b="1" dirty="0" err="1">
                <a:latin typeface="Arial" pitchFamily="34" charset="0"/>
                <a:cs typeface="Arial" pitchFamily="34" charset="0"/>
              </a:rPr>
              <a:t>will</a:t>
            </a:r>
            <a:r>
              <a:rPr lang="el-GR" sz="2000" b="1" dirty="0">
                <a:latin typeface="Arial" pitchFamily="34" charset="0"/>
                <a:cs typeface="Arial" pitchFamily="34" charset="0"/>
              </a:rPr>
              <a:t> </a:t>
            </a:r>
            <a:r>
              <a:rPr lang="el-GR" sz="2000" b="1" dirty="0" err="1">
                <a:latin typeface="Arial" pitchFamily="34" charset="0"/>
                <a:cs typeface="Arial" pitchFamily="34" charset="0"/>
              </a:rPr>
              <a:t>surely</a:t>
            </a:r>
            <a:r>
              <a:rPr lang="el-GR" sz="2000" b="1" dirty="0">
                <a:latin typeface="Arial" pitchFamily="34" charset="0"/>
                <a:cs typeface="Arial" pitchFamily="34" charset="0"/>
              </a:rPr>
              <a:t> </a:t>
            </a:r>
            <a:r>
              <a:rPr lang="el-GR" sz="2000" b="1" dirty="0" err="1">
                <a:latin typeface="Arial" pitchFamily="34" charset="0"/>
                <a:cs typeface="Arial" pitchFamily="34" charset="0"/>
              </a:rPr>
              <a:t>accompany</a:t>
            </a:r>
            <a:r>
              <a:rPr lang="el-GR" sz="2000" b="1" dirty="0">
                <a:latin typeface="Arial" pitchFamily="34" charset="0"/>
                <a:cs typeface="Arial" pitchFamily="34" charset="0"/>
              </a:rPr>
              <a:t> </a:t>
            </a:r>
            <a:r>
              <a:rPr lang="en-US" sz="2000" b="1" dirty="0" smtClean="0">
                <a:latin typeface="Arial" pitchFamily="34" charset="0"/>
                <a:cs typeface="Arial" pitchFamily="34" charset="0"/>
              </a:rPr>
              <a:t>us</a:t>
            </a:r>
            <a:r>
              <a:rPr lang="el-GR" sz="2000" b="1" dirty="0" smtClean="0">
                <a:latin typeface="Arial" pitchFamily="34" charset="0"/>
                <a:cs typeface="Arial" pitchFamily="34" charset="0"/>
              </a:rPr>
              <a:t> </a:t>
            </a:r>
            <a:r>
              <a:rPr lang="el-GR" sz="2000" b="1" dirty="0" err="1">
                <a:latin typeface="Arial" pitchFamily="34" charset="0"/>
                <a:cs typeface="Arial" pitchFamily="34" charset="0"/>
              </a:rPr>
              <a:t>forever</a:t>
            </a:r>
            <a:r>
              <a:rPr lang="el-GR" sz="2000" b="1" dirty="0">
                <a:latin typeface="Arial" pitchFamily="34" charset="0"/>
                <a:cs typeface="Arial" pitchFamily="34" charset="0"/>
              </a:rPr>
              <a:t> </a:t>
            </a:r>
            <a:r>
              <a:rPr lang="el-GR" sz="2000" b="1" dirty="0" err="1">
                <a:latin typeface="Arial" pitchFamily="34" charset="0"/>
                <a:cs typeface="Arial" pitchFamily="34" charset="0"/>
              </a:rPr>
              <a:t>and</a:t>
            </a:r>
            <a:r>
              <a:rPr lang="el-GR" sz="2000" b="1" dirty="0">
                <a:latin typeface="Arial" pitchFamily="34" charset="0"/>
                <a:cs typeface="Arial" pitchFamily="34" charset="0"/>
              </a:rPr>
              <a:t> </a:t>
            </a:r>
            <a:r>
              <a:rPr lang="en-US" sz="2000" b="1" dirty="0" smtClean="0">
                <a:latin typeface="Arial" pitchFamily="34" charset="0"/>
                <a:cs typeface="Arial" pitchFamily="34" charset="0"/>
              </a:rPr>
              <a:t>we</a:t>
            </a:r>
            <a:r>
              <a:rPr lang="el-GR" sz="2000" b="1" dirty="0" smtClean="0">
                <a:latin typeface="Arial" pitchFamily="34" charset="0"/>
                <a:cs typeface="Arial" pitchFamily="34" charset="0"/>
              </a:rPr>
              <a:t> </a:t>
            </a:r>
            <a:r>
              <a:rPr lang="el-GR" sz="2000" b="1" dirty="0" err="1">
                <a:latin typeface="Arial" pitchFamily="34" charset="0"/>
                <a:cs typeface="Arial" pitchFamily="34" charset="0"/>
              </a:rPr>
              <a:t>will</a:t>
            </a:r>
            <a:r>
              <a:rPr lang="el-GR" sz="2000" b="1" dirty="0">
                <a:latin typeface="Arial" pitchFamily="34" charset="0"/>
                <a:cs typeface="Arial" pitchFamily="34" charset="0"/>
              </a:rPr>
              <a:t> </a:t>
            </a:r>
            <a:r>
              <a:rPr lang="el-GR" sz="2000" b="1" dirty="0" err="1">
                <a:latin typeface="Arial" pitchFamily="34" charset="0"/>
                <a:cs typeface="Arial" pitchFamily="34" charset="0"/>
              </a:rPr>
              <a:t>remember</a:t>
            </a:r>
            <a:r>
              <a:rPr lang="el-GR" sz="2000" b="1" dirty="0">
                <a:latin typeface="Arial" pitchFamily="34" charset="0"/>
                <a:cs typeface="Arial" pitchFamily="34" charset="0"/>
              </a:rPr>
              <a:t> </a:t>
            </a:r>
            <a:r>
              <a:rPr lang="el-GR" sz="2000" b="1" dirty="0" err="1">
                <a:latin typeface="Arial" pitchFamily="34" charset="0"/>
                <a:cs typeface="Arial" pitchFamily="34" charset="0"/>
              </a:rPr>
              <a:t>it</a:t>
            </a:r>
            <a:r>
              <a:rPr lang="el-GR" sz="2000" b="1" dirty="0">
                <a:latin typeface="Arial" pitchFamily="34" charset="0"/>
                <a:cs typeface="Arial" pitchFamily="34" charset="0"/>
              </a:rPr>
              <a:t> </a:t>
            </a:r>
            <a:r>
              <a:rPr lang="el-GR" sz="2000" b="1" dirty="0" err="1">
                <a:latin typeface="Arial" pitchFamily="34" charset="0"/>
                <a:cs typeface="Arial" pitchFamily="34" charset="0"/>
              </a:rPr>
              <a:t>with</a:t>
            </a:r>
            <a:r>
              <a:rPr lang="el-GR" sz="2000" b="1" dirty="0">
                <a:latin typeface="Arial" pitchFamily="34" charset="0"/>
                <a:cs typeface="Arial" pitchFamily="34" charset="0"/>
              </a:rPr>
              <a:t> </a:t>
            </a:r>
            <a:r>
              <a:rPr lang="el-GR" sz="2000" b="1" dirty="0" err="1">
                <a:latin typeface="Arial" pitchFamily="34" charset="0"/>
                <a:cs typeface="Arial" pitchFamily="34" charset="0"/>
              </a:rPr>
              <a:t>love</a:t>
            </a:r>
            <a:r>
              <a:rPr lang="el-GR" sz="2000" b="1" dirty="0">
                <a:latin typeface="Arial" pitchFamily="34" charset="0"/>
                <a:cs typeface="Arial" pitchFamily="34" charset="0"/>
              </a:rPr>
              <a:t> </a:t>
            </a:r>
            <a:r>
              <a:rPr lang="el-GR" sz="2000" b="1" dirty="0" err="1">
                <a:latin typeface="Arial" pitchFamily="34" charset="0"/>
                <a:cs typeface="Arial" pitchFamily="34" charset="0"/>
              </a:rPr>
              <a:t>and</a:t>
            </a:r>
            <a:r>
              <a:rPr lang="el-GR" sz="2000" b="1" dirty="0">
                <a:latin typeface="Arial" pitchFamily="34" charset="0"/>
                <a:cs typeface="Arial" pitchFamily="34" charset="0"/>
              </a:rPr>
              <a:t> a </a:t>
            </a:r>
            <a:r>
              <a:rPr lang="el-GR" sz="2000" b="1" dirty="0" err="1">
                <a:latin typeface="Arial" pitchFamily="34" charset="0"/>
                <a:cs typeface="Arial" pitchFamily="34" charset="0"/>
              </a:rPr>
              <a:t>lot</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nostalgia</a:t>
            </a:r>
            <a:r>
              <a:rPr lang="el-GR" sz="2000" b="1" dirty="0">
                <a:latin typeface="Arial" pitchFamily="34" charset="0"/>
                <a:cs typeface="Arial"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Beautiful Erasmus+ memories</a:t>
            </a:r>
            <a:endParaRPr lang="el-GR" dirty="0"/>
          </a:p>
        </p:txBody>
      </p:sp>
      <p:pic>
        <p:nvPicPr>
          <p:cNvPr id="8" name="7 - Θέση περιεχομένου" descr="185782597_194321175847491_7045464746374668206_n.jpg"/>
          <p:cNvPicPr>
            <a:picLocks noGrp="1" noChangeAspect="1"/>
          </p:cNvPicPr>
          <p:nvPr>
            <p:ph idx="1"/>
          </p:nvPr>
        </p:nvPicPr>
        <p:blipFill>
          <a:blip r:embed="rId2" cstate="print"/>
          <a:stretch>
            <a:fillRect/>
          </a:stretch>
        </p:blipFill>
        <p:spPr>
          <a:xfrm>
            <a:off x="428597" y="1785926"/>
            <a:ext cx="3857651" cy="3357586"/>
          </a:xfrm>
        </p:spPr>
      </p:pic>
      <p:pic>
        <p:nvPicPr>
          <p:cNvPr id="1027" name="Picture 3" descr="C:\Users\User\Desktop\φωτο\186036020_1427625767590136_1292801914639184029_n.jpg"/>
          <p:cNvPicPr>
            <a:picLocks noChangeAspect="1" noChangeArrowheads="1"/>
          </p:cNvPicPr>
          <p:nvPr/>
        </p:nvPicPr>
        <p:blipFill>
          <a:blip r:embed="rId3" cstate="print"/>
          <a:srcRect/>
          <a:stretch>
            <a:fillRect/>
          </a:stretch>
        </p:blipFill>
        <p:spPr bwMode="auto">
          <a:xfrm>
            <a:off x="4286248" y="1285860"/>
            <a:ext cx="4143403" cy="47212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φωτο\186229596_482739823040827_7287744137498193541_n.jpg"/>
          <p:cNvPicPr>
            <a:picLocks noChangeAspect="1" noChangeArrowheads="1"/>
          </p:cNvPicPr>
          <p:nvPr/>
        </p:nvPicPr>
        <p:blipFill>
          <a:blip r:embed="rId2" cstate="print"/>
          <a:srcRect/>
          <a:stretch>
            <a:fillRect/>
          </a:stretch>
        </p:blipFill>
        <p:spPr bwMode="auto">
          <a:xfrm>
            <a:off x="571473" y="1643050"/>
            <a:ext cx="3714776" cy="4364050"/>
          </a:xfrm>
          <a:prstGeom prst="rect">
            <a:avLst/>
          </a:prstGeom>
          <a:noFill/>
        </p:spPr>
      </p:pic>
      <p:pic>
        <p:nvPicPr>
          <p:cNvPr id="2051" name="Picture 3" descr="C:\Users\User\Desktop\φωτο\186479539_2274114436058711_178788939232992015_n.jpg"/>
          <p:cNvPicPr>
            <a:picLocks noChangeAspect="1" noChangeArrowheads="1"/>
          </p:cNvPicPr>
          <p:nvPr/>
        </p:nvPicPr>
        <p:blipFill>
          <a:blip r:embed="rId3" cstate="print"/>
          <a:srcRect/>
          <a:stretch>
            <a:fillRect/>
          </a:stretch>
        </p:blipFill>
        <p:spPr bwMode="auto">
          <a:xfrm>
            <a:off x="4572000" y="1714488"/>
            <a:ext cx="4214842" cy="40767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φωτο\186013372_920914655358666_7472239924004367230_n.jpg"/>
          <p:cNvPicPr>
            <a:picLocks noChangeAspect="1" noChangeArrowheads="1"/>
          </p:cNvPicPr>
          <p:nvPr/>
        </p:nvPicPr>
        <p:blipFill>
          <a:blip r:embed="rId2" cstate="print"/>
          <a:srcRect/>
          <a:stretch>
            <a:fillRect/>
          </a:stretch>
        </p:blipFill>
        <p:spPr bwMode="auto">
          <a:xfrm>
            <a:off x="357159" y="1714488"/>
            <a:ext cx="4357718" cy="4292612"/>
          </a:xfrm>
          <a:prstGeom prst="rect">
            <a:avLst/>
          </a:prstGeom>
          <a:noFill/>
        </p:spPr>
      </p:pic>
      <p:pic>
        <p:nvPicPr>
          <p:cNvPr id="3075" name="Picture 3" descr="C:\Users\User\Desktop\φωτο\186036020_1427625767590136_1292801914639184029_n.jpg"/>
          <p:cNvPicPr>
            <a:picLocks noChangeAspect="1" noChangeArrowheads="1"/>
          </p:cNvPicPr>
          <p:nvPr/>
        </p:nvPicPr>
        <p:blipFill>
          <a:blip r:embed="rId3" cstate="print"/>
          <a:srcRect/>
          <a:stretch>
            <a:fillRect/>
          </a:stretch>
        </p:blipFill>
        <p:spPr bwMode="auto">
          <a:xfrm>
            <a:off x="4714876" y="850900"/>
            <a:ext cx="4286280" cy="5156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φωτο\185811690_111393491019449_3808616257641643865_n.jpg"/>
          <p:cNvPicPr>
            <a:picLocks noChangeAspect="1" noChangeArrowheads="1"/>
          </p:cNvPicPr>
          <p:nvPr/>
        </p:nvPicPr>
        <p:blipFill>
          <a:blip r:embed="rId2" cstate="print"/>
          <a:srcRect/>
          <a:stretch>
            <a:fillRect/>
          </a:stretch>
        </p:blipFill>
        <p:spPr bwMode="auto">
          <a:xfrm>
            <a:off x="500035" y="1500174"/>
            <a:ext cx="4000528" cy="4506926"/>
          </a:xfrm>
          <a:prstGeom prst="rect">
            <a:avLst/>
          </a:prstGeom>
          <a:noFill/>
        </p:spPr>
      </p:pic>
      <p:pic>
        <p:nvPicPr>
          <p:cNvPr id="4099" name="Picture 3" descr="C:\Users\User\Desktop\φωτο\185839071_805082580127510_4732206842462507023_n.jpg"/>
          <p:cNvPicPr>
            <a:picLocks noChangeAspect="1" noChangeArrowheads="1"/>
          </p:cNvPicPr>
          <p:nvPr/>
        </p:nvPicPr>
        <p:blipFill>
          <a:blip r:embed="rId3" cstate="print"/>
          <a:srcRect/>
          <a:stretch>
            <a:fillRect/>
          </a:stretch>
        </p:blipFill>
        <p:spPr bwMode="auto">
          <a:xfrm>
            <a:off x="4857752" y="850900"/>
            <a:ext cx="4143404" cy="5156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φωτο\186441272_322247306144292_7587059827145993474_n.jpg"/>
          <p:cNvPicPr>
            <a:picLocks noChangeAspect="1" noChangeArrowheads="1"/>
          </p:cNvPicPr>
          <p:nvPr/>
        </p:nvPicPr>
        <p:blipFill>
          <a:blip r:embed="rId2" cstate="print"/>
          <a:srcRect/>
          <a:stretch>
            <a:fillRect/>
          </a:stretch>
        </p:blipFill>
        <p:spPr bwMode="auto">
          <a:xfrm>
            <a:off x="0" y="1214422"/>
            <a:ext cx="4857784" cy="4649802"/>
          </a:xfrm>
          <a:prstGeom prst="rect">
            <a:avLst/>
          </a:prstGeom>
          <a:noFill/>
        </p:spPr>
      </p:pic>
      <p:pic>
        <p:nvPicPr>
          <p:cNvPr id="5125" name="Picture 5" descr="C:\Users\User\Desktop\φωτο\186507981_270845188062149_960093193479650938_n.jpg"/>
          <p:cNvPicPr>
            <a:picLocks noChangeAspect="1" noChangeArrowheads="1"/>
          </p:cNvPicPr>
          <p:nvPr/>
        </p:nvPicPr>
        <p:blipFill>
          <a:blip r:embed="rId3" cstate="print"/>
          <a:srcRect/>
          <a:stretch>
            <a:fillRect/>
          </a:stretch>
        </p:blipFill>
        <p:spPr bwMode="auto">
          <a:xfrm>
            <a:off x="-5914996" y="-3073400"/>
            <a:ext cx="2903025" cy="1800000"/>
          </a:xfrm>
          <a:prstGeom prst="rect">
            <a:avLst/>
          </a:prstGeom>
          <a:noFill/>
        </p:spPr>
      </p:pic>
      <p:pic>
        <p:nvPicPr>
          <p:cNvPr id="5126" name="Picture 6" descr="C:\Users\User\Desktop\φωτο\186507981_270845188062149_960093193479650938_n.jpg"/>
          <p:cNvPicPr>
            <a:picLocks noChangeAspect="1" noChangeArrowheads="1"/>
          </p:cNvPicPr>
          <p:nvPr/>
        </p:nvPicPr>
        <p:blipFill>
          <a:blip r:embed="rId4" cstate="print"/>
          <a:srcRect/>
          <a:stretch>
            <a:fillRect/>
          </a:stretch>
        </p:blipFill>
        <p:spPr bwMode="auto">
          <a:xfrm>
            <a:off x="-5915024" y="-3073400"/>
            <a:ext cx="3483633" cy="2160000"/>
          </a:xfrm>
          <a:prstGeom prst="rect">
            <a:avLst/>
          </a:prstGeom>
          <a:noFill/>
        </p:spPr>
      </p:pic>
      <p:pic>
        <p:nvPicPr>
          <p:cNvPr id="5129" name="Picture 9" descr="C:\Users\User\Desktop\φωτο\186498528_226653428795442_3595450872252567137_n.jpg"/>
          <p:cNvPicPr>
            <a:picLocks noChangeAspect="1" noChangeArrowheads="1"/>
          </p:cNvPicPr>
          <p:nvPr/>
        </p:nvPicPr>
        <p:blipFill>
          <a:blip r:embed="rId5" cstate="print"/>
          <a:srcRect/>
          <a:stretch>
            <a:fillRect/>
          </a:stretch>
        </p:blipFill>
        <p:spPr bwMode="auto">
          <a:xfrm>
            <a:off x="4929190" y="1428736"/>
            <a:ext cx="3929090" cy="52514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User\Desktop\φωτο\185908119_226569718808556_2299969034752193240_n.jpg"/>
          <p:cNvPicPr>
            <a:picLocks noChangeAspect="1" noChangeArrowheads="1"/>
          </p:cNvPicPr>
          <p:nvPr/>
        </p:nvPicPr>
        <p:blipFill>
          <a:blip r:embed="rId2" cstate="print"/>
          <a:srcRect/>
          <a:stretch>
            <a:fillRect/>
          </a:stretch>
        </p:blipFill>
        <p:spPr bwMode="auto">
          <a:xfrm>
            <a:off x="4786314" y="850900"/>
            <a:ext cx="3929089" cy="5156200"/>
          </a:xfrm>
          <a:prstGeom prst="rect">
            <a:avLst/>
          </a:prstGeom>
          <a:noFill/>
        </p:spPr>
      </p:pic>
      <p:pic>
        <p:nvPicPr>
          <p:cNvPr id="6148" name="Picture 4" descr="C:\Users\User\Desktop\φωτο\185926368_3908159432637410_874868350710495278_n.jpg"/>
          <p:cNvPicPr>
            <a:picLocks noChangeAspect="1" noChangeArrowheads="1"/>
          </p:cNvPicPr>
          <p:nvPr/>
        </p:nvPicPr>
        <p:blipFill>
          <a:blip r:embed="rId3" cstate="print"/>
          <a:srcRect/>
          <a:stretch>
            <a:fillRect/>
          </a:stretch>
        </p:blipFill>
        <p:spPr bwMode="auto">
          <a:xfrm>
            <a:off x="571473" y="850900"/>
            <a:ext cx="4500594" cy="5156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285720" y="285728"/>
            <a:ext cx="4724400" cy="29337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3" cstate="print"/>
          <a:srcRect/>
          <a:stretch>
            <a:fillRect/>
          </a:stretch>
        </p:blipFill>
        <p:spPr bwMode="auto">
          <a:xfrm>
            <a:off x="4071934" y="2982948"/>
            <a:ext cx="4571991" cy="349404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000100" y="142852"/>
            <a:ext cx="6823100" cy="2928958"/>
          </a:xfrm>
          <a:prstGeom prst="rect">
            <a:avLst/>
          </a:prstGeom>
          <a:noFill/>
          <a:ln w="9525">
            <a:noFill/>
            <a:miter lim="800000"/>
            <a:headEnd/>
            <a:tailEnd/>
          </a:ln>
          <a:effectLst/>
        </p:spPr>
      </p:pic>
      <p:pic>
        <p:nvPicPr>
          <p:cNvPr id="8197" name="Picture 5" descr="C:\Users\User\Desktop\φωτο\186348435_463156904774162_5033123284820090970_n.jpg"/>
          <p:cNvPicPr>
            <a:picLocks noChangeAspect="1" noChangeArrowheads="1"/>
          </p:cNvPicPr>
          <p:nvPr/>
        </p:nvPicPr>
        <p:blipFill>
          <a:blip r:embed="rId3" cstate="print"/>
          <a:srcRect/>
          <a:stretch>
            <a:fillRect/>
          </a:stretch>
        </p:blipFill>
        <p:spPr bwMode="auto">
          <a:xfrm>
            <a:off x="1573213" y="3071810"/>
            <a:ext cx="7356505" cy="335758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User\Desktop\φωτο\186283895_704370623595787_6763008622188841530_n.jpg"/>
          <p:cNvPicPr>
            <a:picLocks noChangeAspect="1" noChangeArrowheads="1"/>
          </p:cNvPicPr>
          <p:nvPr/>
        </p:nvPicPr>
        <p:blipFill>
          <a:blip r:embed="rId2" cstate="print"/>
          <a:srcRect/>
          <a:stretch>
            <a:fillRect/>
          </a:stretch>
        </p:blipFill>
        <p:spPr bwMode="auto">
          <a:xfrm>
            <a:off x="642910" y="500042"/>
            <a:ext cx="3902075" cy="3086100"/>
          </a:xfrm>
          <a:prstGeom prst="rect">
            <a:avLst/>
          </a:prstGeom>
          <a:noFill/>
        </p:spPr>
      </p:pic>
      <p:pic>
        <p:nvPicPr>
          <p:cNvPr id="9221" name="Picture 5" descr="C:\Users\User\Desktop\φωτο\186173513_3990265224410787_7028586892752142085_n.jpg"/>
          <p:cNvPicPr>
            <a:picLocks noChangeAspect="1" noChangeArrowheads="1"/>
          </p:cNvPicPr>
          <p:nvPr/>
        </p:nvPicPr>
        <p:blipFill>
          <a:blip r:embed="rId3" cstate="print"/>
          <a:srcRect/>
          <a:stretch>
            <a:fillRect/>
          </a:stretch>
        </p:blipFill>
        <p:spPr bwMode="auto">
          <a:xfrm>
            <a:off x="4286248" y="3857628"/>
            <a:ext cx="3902075" cy="27273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1071546"/>
            <a:ext cx="8286808" cy="3785652"/>
          </a:xfrm>
          <a:prstGeom prst="rect">
            <a:avLst/>
          </a:prstGeom>
        </p:spPr>
        <p:txBody>
          <a:bodyPr wrap="square">
            <a:spAutoFit/>
          </a:bodyPr>
          <a:lstStyle/>
          <a:p>
            <a:r>
              <a:rPr lang="el-GR" sz="2000" dirty="0" err="1" smtClean="0">
                <a:latin typeface="Arial" pitchFamily="34" charset="0"/>
                <a:cs typeface="Arial" pitchFamily="34" charset="0"/>
              </a:rPr>
              <a:t>Soon</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other</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European</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countries</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took</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part</a:t>
            </a:r>
            <a:r>
              <a:rPr lang="en-US" sz="2000" dirty="0" smtClean="0">
                <a:latin typeface="Arial" pitchFamily="34" charset="0"/>
                <a:cs typeface="Arial" pitchFamily="34" charset="0"/>
              </a:rPr>
              <a:t> and thus the European Union was created.</a:t>
            </a:r>
            <a:r>
              <a:rPr lang="el-GR" sz="2000" dirty="0">
                <a:latin typeface="Arial" pitchFamily="34" charset="0"/>
                <a:cs typeface="Arial" pitchFamily="34" charset="0"/>
              </a:rPr>
              <a:t> </a:t>
            </a:r>
            <a:r>
              <a:rPr lang="el-GR" sz="2000" dirty="0" err="1">
                <a:latin typeface="Arial" pitchFamily="34" charset="0"/>
                <a:cs typeface="Arial" pitchFamily="34" charset="0"/>
              </a:rPr>
              <a:t>Today</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European</a:t>
            </a:r>
            <a:r>
              <a:rPr lang="el-GR" sz="2000" b="1" dirty="0">
                <a:latin typeface="Arial" pitchFamily="34" charset="0"/>
                <a:cs typeface="Arial" pitchFamily="34" charset="0"/>
              </a:rPr>
              <a:t> </a:t>
            </a:r>
            <a:r>
              <a:rPr lang="el-GR" sz="2000" b="1" dirty="0" err="1">
                <a:latin typeface="Arial" pitchFamily="34" charset="0"/>
                <a:cs typeface="Arial" pitchFamily="34" charset="0"/>
              </a:rPr>
              <a:t>Union</a:t>
            </a:r>
            <a:r>
              <a:rPr lang="el-GR" sz="2000" b="1" dirty="0">
                <a:latin typeface="Arial" pitchFamily="34" charset="0"/>
                <a:cs typeface="Arial" pitchFamily="34" charset="0"/>
              </a:rPr>
              <a:t> </a:t>
            </a:r>
            <a:r>
              <a:rPr lang="el-GR" sz="2000" b="1" dirty="0" err="1">
                <a:latin typeface="Arial" pitchFamily="34" charset="0"/>
                <a:cs typeface="Arial" pitchFamily="34" charset="0"/>
              </a:rPr>
              <a:t>has</a:t>
            </a:r>
            <a:r>
              <a:rPr lang="el-GR" sz="2000" b="1" dirty="0">
                <a:latin typeface="Arial" pitchFamily="34" charset="0"/>
                <a:cs typeface="Arial" pitchFamily="34" charset="0"/>
              </a:rPr>
              <a:t> 27 </a:t>
            </a:r>
            <a:r>
              <a:rPr lang="el-GR" sz="2000" b="1" dirty="0" err="1">
                <a:latin typeface="Arial" pitchFamily="34" charset="0"/>
                <a:cs typeface="Arial" pitchFamily="34" charset="0"/>
              </a:rPr>
              <a:t>countries.These</a:t>
            </a:r>
            <a:r>
              <a:rPr lang="el-GR" sz="2000" b="1" dirty="0">
                <a:latin typeface="Arial" pitchFamily="34" charset="0"/>
                <a:cs typeface="Arial" pitchFamily="34" charset="0"/>
              </a:rPr>
              <a:t> </a:t>
            </a:r>
            <a:r>
              <a:rPr lang="el-GR" sz="2000" b="1" dirty="0" err="1">
                <a:latin typeface="Arial" pitchFamily="34" charset="0"/>
                <a:cs typeface="Arial" pitchFamily="34" charset="0"/>
              </a:rPr>
              <a:t>countries</a:t>
            </a:r>
            <a:r>
              <a:rPr lang="el-GR" sz="2000" b="1" dirty="0">
                <a:latin typeface="Arial" pitchFamily="34" charset="0"/>
                <a:cs typeface="Arial" pitchFamily="34" charset="0"/>
              </a:rPr>
              <a:t> </a:t>
            </a:r>
            <a:r>
              <a:rPr lang="el-GR" sz="2000" dirty="0" err="1">
                <a:latin typeface="Arial" pitchFamily="34" charset="0"/>
                <a:cs typeface="Arial" pitchFamily="34" charset="0"/>
              </a:rPr>
              <a:t>are</a:t>
            </a:r>
            <a:r>
              <a:rPr lang="el-GR" sz="2000" dirty="0" smtClean="0">
                <a:latin typeface="Arial" pitchFamily="34" charset="0"/>
                <a:cs typeface="Arial" pitchFamily="34" charset="0"/>
              </a:rPr>
              <a:t>:</a:t>
            </a: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l-GR" sz="2000" dirty="0" err="1" smtClean="0">
                <a:latin typeface="Arial" pitchFamily="34" charset="0"/>
                <a:cs typeface="Arial" pitchFamily="34" charset="0"/>
              </a:rPr>
              <a:t>Austria</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Belgium</a:t>
            </a:r>
            <a:r>
              <a:rPr lang="en-US" sz="2000" b="1" dirty="0" smtClean="0">
                <a:latin typeface="Arial" pitchFamily="34" charset="0"/>
                <a:cs typeface="Arial" pitchFamily="34" charset="0"/>
              </a:rPr>
              <a:t>, </a:t>
            </a:r>
            <a:r>
              <a:rPr lang="el-GR" sz="2000" b="1" u="sng" dirty="0" err="1" smtClean="0">
                <a:latin typeface="Arial" pitchFamily="34" charset="0"/>
                <a:cs typeface="Arial" pitchFamily="34" charset="0"/>
              </a:rPr>
              <a:t>Bulgaria</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Croatia</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Cyprus</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Czech</a:t>
            </a:r>
            <a:r>
              <a:rPr lang="en-US" sz="2000" dirty="0">
                <a:latin typeface="Arial" pitchFamily="34" charset="0"/>
                <a:cs typeface="Arial" pitchFamily="34" charset="0"/>
              </a:rPr>
              <a:t> </a:t>
            </a:r>
            <a:r>
              <a:rPr lang="el-GR" sz="2000" dirty="0" err="1" smtClean="0">
                <a:latin typeface="Arial" pitchFamily="34" charset="0"/>
                <a:cs typeface="Arial" pitchFamily="34" charset="0"/>
              </a:rPr>
              <a:t>republic</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Denmark</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Estonia</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Finland</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France</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Germany</a:t>
            </a:r>
            <a:r>
              <a:rPr lang="en-US" sz="2000" dirty="0" smtClean="0">
                <a:latin typeface="Arial" pitchFamily="34" charset="0"/>
                <a:cs typeface="Arial" pitchFamily="34" charset="0"/>
              </a:rPr>
              <a:t>, </a:t>
            </a:r>
            <a:r>
              <a:rPr lang="en-US" sz="2000" b="1" u="sng" dirty="0" smtClean="0">
                <a:latin typeface="Arial" pitchFamily="34" charset="0"/>
                <a:cs typeface="Arial" pitchFamily="34" charset="0"/>
              </a:rPr>
              <a:t>Greece</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Hungary</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Ireland</a:t>
            </a:r>
            <a:r>
              <a:rPr lang="en-US" sz="2000" dirty="0" smtClean="0">
                <a:latin typeface="Arial" pitchFamily="34" charset="0"/>
                <a:cs typeface="Arial" pitchFamily="34" charset="0"/>
              </a:rPr>
              <a:t>, </a:t>
            </a:r>
            <a:r>
              <a:rPr lang="el-GR" sz="2000" b="1" u="sng" dirty="0" err="1" smtClean="0">
                <a:latin typeface="Arial" pitchFamily="34" charset="0"/>
                <a:cs typeface="Arial" pitchFamily="34" charset="0"/>
              </a:rPr>
              <a:t>Italy</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Latvia</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Lithuania</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Luxembourg</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Malta</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Netherlands</a:t>
            </a:r>
            <a:r>
              <a:rPr lang="en-US" sz="2000" dirty="0" smtClean="0">
                <a:latin typeface="Arial" pitchFamily="34" charset="0"/>
                <a:cs typeface="Arial" pitchFamily="34" charset="0"/>
              </a:rPr>
              <a:t>, </a:t>
            </a:r>
            <a:r>
              <a:rPr lang="el-GR" sz="2000" b="1" u="sng" dirty="0" err="1" smtClean="0">
                <a:latin typeface="Arial" pitchFamily="34" charset="0"/>
                <a:cs typeface="Arial" pitchFamily="34" charset="0"/>
              </a:rPr>
              <a:t>Poland</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Portugal</a:t>
            </a:r>
            <a:r>
              <a:rPr lang="en-US" sz="2000" dirty="0" smtClean="0">
                <a:latin typeface="Arial" pitchFamily="34" charset="0"/>
                <a:cs typeface="Arial" pitchFamily="34" charset="0"/>
              </a:rPr>
              <a:t>, </a:t>
            </a:r>
            <a:r>
              <a:rPr lang="el-GR" sz="2000" b="1" u="sng" dirty="0" err="1" smtClean="0">
                <a:latin typeface="Arial" pitchFamily="34" charset="0"/>
                <a:cs typeface="Arial" pitchFamily="34" charset="0"/>
              </a:rPr>
              <a:t>Romania</a:t>
            </a:r>
            <a:r>
              <a:rPr lang="en-US" sz="2000" dirty="0" smtClean="0">
                <a:latin typeface="Arial" pitchFamily="34" charset="0"/>
                <a:cs typeface="Arial" pitchFamily="34" charset="0"/>
              </a:rPr>
              <a:t>.</a:t>
            </a:r>
          </a:p>
          <a:p>
            <a:endParaRPr lang="en-US" sz="2000" dirty="0" smtClean="0">
              <a:latin typeface="Arial" pitchFamily="34" charset="0"/>
              <a:cs typeface="Arial" pitchFamily="34" charset="0"/>
            </a:endParaRPr>
          </a:p>
          <a:p>
            <a:r>
              <a:rPr lang="el-GR" sz="2000" dirty="0" err="1" smtClean="0">
                <a:latin typeface="Arial" pitchFamily="34" charset="0"/>
                <a:cs typeface="Arial" pitchFamily="34" charset="0"/>
              </a:rPr>
              <a:t>June</a:t>
            </a:r>
            <a:r>
              <a:rPr lang="el-GR" sz="2000" dirty="0" smtClean="0">
                <a:latin typeface="Arial" pitchFamily="34" charset="0"/>
                <a:cs typeface="Arial" pitchFamily="34" charset="0"/>
              </a:rPr>
              <a:t> </a:t>
            </a:r>
            <a:r>
              <a:rPr lang="el-GR" sz="2000" dirty="0">
                <a:latin typeface="Arial" pitchFamily="34" charset="0"/>
                <a:cs typeface="Arial" pitchFamily="34" charset="0"/>
              </a:rPr>
              <a:t>2016, </a:t>
            </a:r>
            <a:r>
              <a:rPr lang="el-GR" sz="2000" dirty="0" err="1">
                <a:latin typeface="Arial" pitchFamily="34" charset="0"/>
                <a:cs typeface="Arial" pitchFamily="34" charset="0"/>
              </a:rPr>
              <a:t>England</a:t>
            </a:r>
            <a:r>
              <a:rPr lang="el-GR" sz="2000" dirty="0">
                <a:latin typeface="Arial" pitchFamily="34" charset="0"/>
                <a:cs typeface="Arial" pitchFamily="34" charset="0"/>
              </a:rPr>
              <a:t> </a:t>
            </a:r>
            <a:r>
              <a:rPr lang="el-GR" sz="2000" dirty="0" err="1" smtClean="0">
                <a:latin typeface="Arial" pitchFamily="34" charset="0"/>
                <a:cs typeface="Arial" pitchFamily="34" charset="0"/>
              </a:rPr>
              <a:t>decided</a:t>
            </a:r>
            <a:r>
              <a:rPr lang="en-US" sz="2000" dirty="0" smtClean="0">
                <a:latin typeface="Arial" pitchFamily="34" charset="0"/>
                <a:cs typeface="Arial" pitchFamily="34" charset="0"/>
              </a:rPr>
              <a:t> to </a:t>
            </a:r>
            <a:r>
              <a:rPr lang="en-US" sz="2000" dirty="0">
                <a:latin typeface="Arial" pitchFamily="34" charset="0"/>
                <a:cs typeface="Arial" pitchFamily="34" charset="0"/>
              </a:rPr>
              <a:t>no longer be a member of the European Union</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Thus</a:t>
            </a:r>
            <a:r>
              <a:rPr lang="el-GR" sz="2000" dirty="0">
                <a:latin typeface="Arial" pitchFamily="34" charset="0"/>
                <a:cs typeface="Arial" pitchFamily="34" charset="0"/>
              </a:rPr>
              <a:t>, </a:t>
            </a:r>
            <a:r>
              <a:rPr lang="el-GR" sz="2000" dirty="0" err="1">
                <a:latin typeface="Arial" pitchFamily="34" charset="0"/>
                <a:cs typeface="Arial" pitchFamily="34" charset="0"/>
              </a:rPr>
              <a:t>from</a:t>
            </a:r>
            <a:r>
              <a:rPr lang="el-GR" sz="2000" dirty="0">
                <a:latin typeface="Arial" pitchFamily="34" charset="0"/>
                <a:cs typeface="Arial" pitchFamily="34" charset="0"/>
              </a:rPr>
              <a:t> 31 </a:t>
            </a:r>
            <a:r>
              <a:rPr lang="el-GR" sz="2000" dirty="0" err="1">
                <a:latin typeface="Arial" pitchFamily="34" charset="0"/>
                <a:cs typeface="Arial" pitchFamily="34" charset="0"/>
              </a:rPr>
              <a:t>January</a:t>
            </a:r>
            <a:r>
              <a:rPr lang="el-GR" sz="2000" dirty="0">
                <a:latin typeface="Arial" pitchFamily="34" charset="0"/>
                <a:cs typeface="Arial" pitchFamily="34" charset="0"/>
              </a:rPr>
              <a:t> 2020,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United</a:t>
            </a:r>
            <a:r>
              <a:rPr lang="el-GR" sz="2000" dirty="0">
                <a:latin typeface="Arial" pitchFamily="34" charset="0"/>
                <a:cs typeface="Arial" pitchFamily="34" charset="0"/>
              </a:rPr>
              <a:t> </a:t>
            </a:r>
            <a:r>
              <a:rPr lang="el-GR" sz="2000" dirty="0" err="1" smtClean="0">
                <a:latin typeface="Arial" pitchFamily="34" charset="0"/>
                <a:cs typeface="Arial" pitchFamily="34" charset="0"/>
              </a:rPr>
              <a:t>Kingdom</a:t>
            </a:r>
            <a:r>
              <a:rPr lang="en-US" sz="2000" dirty="0" smtClean="0">
                <a:latin typeface="Arial" pitchFamily="34" charset="0"/>
                <a:cs typeface="Arial" pitchFamily="34" charset="0"/>
              </a:rPr>
              <a:t> is </a:t>
            </a:r>
            <a:r>
              <a:rPr lang="en-US" sz="2000" dirty="0">
                <a:latin typeface="Arial" pitchFamily="34" charset="0"/>
                <a:cs typeface="Arial" pitchFamily="34" charset="0"/>
              </a:rPr>
              <a:t>no longer a member of the European Union.  </a:t>
            </a:r>
            <a:endParaRPr lang="el-GR" sz="20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500034" y="214290"/>
            <a:ext cx="3863984" cy="5429288"/>
          </a:xfrm>
          <a:prstGeom prst="rect">
            <a:avLst/>
          </a:prstGeom>
          <a:noFill/>
          <a:ln w="9525">
            <a:noFill/>
            <a:miter lim="800000"/>
            <a:headEnd/>
            <a:tailEnd/>
          </a:ln>
          <a:effectLst/>
        </p:spPr>
      </p:pic>
      <p:pic>
        <p:nvPicPr>
          <p:cNvPr id="10243" name="Picture 3" descr="C:\Users\User\Desktop\φωτο\186090352_253776713206868_4085964688649297726_n.jpg"/>
          <p:cNvPicPr>
            <a:picLocks noChangeAspect="1" noChangeArrowheads="1"/>
          </p:cNvPicPr>
          <p:nvPr/>
        </p:nvPicPr>
        <p:blipFill>
          <a:blip r:embed="rId3" cstate="print"/>
          <a:srcRect/>
          <a:stretch>
            <a:fillRect/>
          </a:stretch>
        </p:blipFill>
        <p:spPr bwMode="auto">
          <a:xfrm>
            <a:off x="4357686" y="1285860"/>
            <a:ext cx="4786314" cy="38671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φωτο\187317464_207783734317574_4929633964777237510_n (2).jpg"/>
          <p:cNvPicPr>
            <a:picLocks noChangeAspect="1" noChangeArrowheads="1"/>
          </p:cNvPicPr>
          <p:nvPr/>
        </p:nvPicPr>
        <p:blipFill>
          <a:blip r:embed="rId2" cstate="print"/>
          <a:srcRect/>
          <a:stretch>
            <a:fillRect/>
          </a:stretch>
        </p:blipFill>
        <p:spPr bwMode="auto">
          <a:xfrm>
            <a:off x="1285852" y="1428736"/>
            <a:ext cx="6429419" cy="428628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57290" y="1524000"/>
            <a:ext cx="7024710" cy="3810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74638"/>
            <a:ext cx="8433654" cy="1143000"/>
          </a:xfrm>
        </p:spPr>
        <p:txBody>
          <a:bodyPr>
            <a:noAutofit/>
          </a:bodyPr>
          <a:lstStyle/>
          <a:p>
            <a:r>
              <a:rPr lang="en-US" sz="3600" dirty="0" smtClean="0">
                <a:solidFill>
                  <a:schemeClr val="accent6"/>
                </a:solidFill>
                <a:latin typeface="Arial" pitchFamily="34" charset="0"/>
                <a:cs typeface="Arial" pitchFamily="34" charset="0"/>
              </a:rPr>
              <a:t>HOPE  WE WILL SOON MEET AGAIN</a:t>
            </a:r>
            <a:endParaRPr lang="el-GR" sz="3600" dirty="0">
              <a:solidFill>
                <a:schemeClr val="accent6"/>
              </a:solidFill>
              <a:latin typeface="Arial" pitchFamily="34" charset="0"/>
              <a:cs typeface="Arial" pitchFamily="34" charset="0"/>
            </a:endParaRPr>
          </a:p>
        </p:txBody>
      </p:sp>
      <p:pic>
        <p:nvPicPr>
          <p:cNvPr id="7" name="6 - Θέση περιεχομένου" descr="images.jpg"/>
          <p:cNvPicPr>
            <a:picLocks noGrp="1" noChangeAspect="1"/>
          </p:cNvPicPr>
          <p:nvPr>
            <p:ph idx="1"/>
          </p:nvPr>
        </p:nvPicPr>
        <p:blipFill>
          <a:blip r:embed="rId2" cstate="print"/>
          <a:stretch>
            <a:fillRect/>
          </a:stretch>
        </p:blipFill>
        <p:spPr>
          <a:xfrm>
            <a:off x="1428728" y="2071678"/>
            <a:ext cx="2857520" cy="3188026"/>
          </a:xfrm>
        </p:spPr>
      </p:pic>
      <p:pic>
        <p:nvPicPr>
          <p:cNvPr id="1026" name="Picture 2" descr="C:\Users\User\Desktop\StaySafe 4.jpg"/>
          <p:cNvPicPr>
            <a:picLocks noChangeAspect="1" noChangeArrowheads="1"/>
          </p:cNvPicPr>
          <p:nvPr/>
        </p:nvPicPr>
        <p:blipFill>
          <a:blip r:embed="rId3" cstate="print"/>
          <a:srcRect/>
          <a:stretch>
            <a:fillRect/>
          </a:stretch>
        </p:blipFill>
        <p:spPr bwMode="auto">
          <a:xfrm>
            <a:off x="4500562" y="1214422"/>
            <a:ext cx="3571876" cy="48577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Map of the European union</a:t>
            </a:r>
            <a:endParaRPr lang="el-GR" b="1" dirty="0"/>
          </a:p>
        </p:txBody>
      </p:sp>
      <p:pic>
        <p:nvPicPr>
          <p:cNvPr id="4" name="3 - Θέση περιεχομένου" descr="european-map_el.jpg"/>
          <p:cNvPicPr>
            <a:picLocks noGrp="1" noChangeAspect="1"/>
          </p:cNvPicPr>
          <p:nvPr>
            <p:ph idx="1"/>
          </p:nvPr>
        </p:nvPicPr>
        <p:blipFill>
          <a:blip r:embed="rId2" cstate="print"/>
          <a:stretch>
            <a:fillRect/>
          </a:stretch>
        </p:blipFill>
        <p:spPr>
          <a:xfrm>
            <a:off x="1071539" y="1600200"/>
            <a:ext cx="6858048" cy="475775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a:t>Objectives</a:t>
            </a:r>
            <a:r>
              <a:rPr lang="el-GR" b="1" dirty="0"/>
              <a:t> </a:t>
            </a:r>
            <a:r>
              <a:rPr lang="el-GR" b="1" dirty="0" err="1"/>
              <a:t>and</a:t>
            </a:r>
            <a:r>
              <a:rPr lang="el-GR" b="1" dirty="0"/>
              <a:t> </a:t>
            </a:r>
            <a:r>
              <a:rPr lang="el-GR" b="1" dirty="0" err="1"/>
              <a:t>values</a:t>
            </a:r>
            <a:r>
              <a:rPr lang="el-GR" b="1" dirty="0"/>
              <a:t> ​​</a:t>
            </a:r>
            <a:r>
              <a:rPr lang="el-GR" b="1" dirty="0" err="1"/>
              <a:t>of</a:t>
            </a:r>
            <a:r>
              <a:rPr lang="el-GR" b="1" dirty="0"/>
              <a:t> </a:t>
            </a:r>
            <a:r>
              <a:rPr lang="el-GR" b="1" dirty="0" err="1"/>
              <a:t>the</a:t>
            </a:r>
            <a:r>
              <a:rPr lang="el-GR" b="1" dirty="0"/>
              <a:t> </a:t>
            </a:r>
            <a:r>
              <a:rPr lang="el-GR" b="1" dirty="0" err="1"/>
              <a:t>European</a:t>
            </a:r>
            <a:r>
              <a:rPr lang="el-GR" b="1" dirty="0"/>
              <a:t> </a:t>
            </a:r>
            <a:r>
              <a:rPr lang="el-GR" b="1" dirty="0" err="1"/>
              <a:t>Union</a:t>
            </a:r>
            <a:endParaRPr lang="el-GR" b="1" dirty="0"/>
          </a:p>
        </p:txBody>
      </p:sp>
      <p:sp>
        <p:nvSpPr>
          <p:cNvPr id="3" name="2 - Θέση περιεχομένου"/>
          <p:cNvSpPr>
            <a:spLocks noGrp="1"/>
          </p:cNvSpPr>
          <p:nvPr>
            <p:ph idx="1"/>
          </p:nvPr>
        </p:nvSpPr>
        <p:spPr/>
        <p:txBody>
          <a:bodyPr>
            <a:normAutofit fontScale="92500"/>
          </a:bodyPr>
          <a:lstStyle/>
          <a:p>
            <a:r>
              <a:rPr lang="el-GR" sz="2200" dirty="0" err="1">
                <a:latin typeface="Arial" pitchFamily="34" charset="0"/>
                <a:cs typeface="Arial" pitchFamily="34" charset="0"/>
              </a:rPr>
              <a:t>All</a:t>
            </a:r>
            <a:r>
              <a:rPr lang="el-GR" sz="2200" dirty="0">
                <a:latin typeface="Arial" pitchFamily="34" charset="0"/>
                <a:cs typeface="Arial" pitchFamily="34" charset="0"/>
              </a:rPr>
              <a:t> </a:t>
            </a:r>
            <a:r>
              <a:rPr lang="el-GR" sz="2200" dirty="0" err="1">
                <a:latin typeface="Arial" pitchFamily="34" charset="0"/>
                <a:cs typeface="Arial" pitchFamily="34" charset="0"/>
              </a:rPr>
              <a:t>countries</a:t>
            </a:r>
            <a:r>
              <a:rPr lang="el-GR" sz="2200" dirty="0">
                <a:latin typeface="Arial" pitchFamily="34" charset="0"/>
                <a:cs typeface="Arial" pitchFamily="34" charset="0"/>
              </a:rPr>
              <a:t> </a:t>
            </a:r>
            <a:r>
              <a:rPr lang="el-GR" sz="2200" dirty="0" err="1">
                <a:latin typeface="Arial" pitchFamily="34" charset="0"/>
                <a:cs typeface="Arial" pitchFamily="34" charset="0"/>
              </a:rPr>
              <a:t>that</a:t>
            </a:r>
            <a:r>
              <a:rPr lang="el-GR" sz="2200" dirty="0">
                <a:latin typeface="Arial" pitchFamily="34" charset="0"/>
                <a:cs typeface="Arial" pitchFamily="34" charset="0"/>
              </a:rPr>
              <a:t> </a:t>
            </a:r>
            <a:r>
              <a:rPr lang="el-GR" sz="2200" dirty="0" err="1">
                <a:latin typeface="Arial" pitchFamily="34" charset="0"/>
                <a:cs typeface="Arial" pitchFamily="34" charset="0"/>
              </a:rPr>
              <a:t>are</a:t>
            </a:r>
            <a:r>
              <a:rPr lang="el-GR" sz="2200" dirty="0">
                <a:latin typeface="Arial" pitchFamily="34" charset="0"/>
                <a:cs typeface="Arial" pitchFamily="34" charset="0"/>
              </a:rPr>
              <a:t> </a:t>
            </a:r>
            <a:r>
              <a:rPr lang="el-GR" sz="2200" dirty="0" err="1">
                <a:latin typeface="Arial" pitchFamily="34" charset="0"/>
                <a:cs typeface="Arial" pitchFamily="34" charset="0"/>
              </a:rPr>
              <a:t>members</a:t>
            </a:r>
            <a:r>
              <a:rPr lang="el-GR" sz="2200" dirty="0">
                <a:latin typeface="Arial" pitchFamily="34" charset="0"/>
                <a:cs typeface="Arial" pitchFamily="34" charset="0"/>
              </a:rPr>
              <a:t> </a:t>
            </a:r>
            <a:r>
              <a:rPr lang="el-GR" sz="2200" dirty="0" err="1">
                <a:latin typeface="Arial" pitchFamily="34" charset="0"/>
                <a:cs typeface="Arial" pitchFamily="34" charset="0"/>
              </a:rPr>
              <a:t>of</a:t>
            </a:r>
            <a:r>
              <a:rPr lang="el-GR" sz="2200" dirty="0">
                <a:latin typeface="Arial" pitchFamily="34" charset="0"/>
                <a:cs typeface="Arial" pitchFamily="34" charset="0"/>
              </a:rPr>
              <a:t> </a:t>
            </a:r>
            <a:r>
              <a:rPr lang="el-GR" sz="2200" dirty="0" err="1">
                <a:latin typeface="Arial" pitchFamily="34" charset="0"/>
                <a:cs typeface="Arial" pitchFamily="34" charset="0"/>
              </a:rPr>
              <a:t>the</a:t>
            </a:r>
            <a:r>
              <a:rPr lang="el-GR" sz="2200" dirty="0">
                <a:latin typeface="Arial" pitchFamily="34" charset="0"/>
                <a:cs typeface="Arial" pitchFamily="34" charset="0"/>
              </a:rPr>
              <a:t> </a:t>
            </a:r>
            <a:r>
              <a:rPr lang="el-GR" sz="2200" dirty="0" err="1">
                <a:latin typeface="Arial" pitchFamily="34" charset="0"/>
                <a:cs typeface="Arial" pitchFamily="34" charset="0"/>
              </a:rPr>
              <a:t>European</a:t>
            </a:r>
            <a:r>
              <a:rPr lang="el-GR" sz="2200" dirty="0">
                <a:latin typeface="Arial" pitchFamily="34" charset="0"/>
                <a:cs typeface="Arial" pitchFamily="34" charset="0"/>
              </a:rPr>
              <a:t> </a:t>
            </a:r>
            <a:r>
              <a:rPr lang="el-GR" sz="2200" dirty="0" err="1">
                <a:latin typeface="Arial" pitchFamily="34" charset="0"/>
                <a:cs typeface="Arial" pitchFamily="34" charset="0"/>
              </a:rPr>
              <a:t>Union</a:t>
            </a:r>
            <a:r>
              <a:rPr lang="el-GR" sz="2200" dirty="0">
                <a:latin typeface="Arial" pitchFamily="34" charset="0"/>
                <a:cs typeface="Arial" pitchFamily="34" charset="0"/>
              </a:rPr>
              <a:t> </a:t>
            </a:r>
            <a:r>
              <a:rPr lang="el-GR" sz="2200" dirty="0" err="1" smtClean="0">
                <a:latin typeface="Arial" pitchFamily="34" charset="0"/>
                <a:cs typeface="Arial" pitchFamily="34" charset="0"/>
              </a:rPr>
              <a:t>cooperate</a:t>
            </a:r>
            <a:r>
              <a:rPr lang="en-US" sz="2200" dirty="0" smtClean="0">
                <a:latin typeface="Arial" pitchFamily="34" charset="0"/>
                <a:cs typeface="Arial" pitchFamily="34" charset="0"/>
              </a:rPr>
              <a:t> with </a:t>
            </a:r>
            <a:r>
              <a:rPr lang="en-US" sz="2200" dirty="0">
                <a:latin typeface="Arial" pitchFamily="34" charset="0"/>
                <a:cs typeface="Arial" pitchFamily="34" charset="0"/>
              </a:rPr>
              <a:t>purpose</a:t>
            </a:r>
            <a:r>
              <a:rPr lang="en-US" sz="2200" dirty="0" smtClean="0">
                <a:latin typeface="Arial" pitchFamily="34" charset="0"/>
                <a:cs typeface="Arial" pitchFamily="34" charset="0"/>
              </a:rPr>
              <a:t>:</a:t>
            </a:r>
          </a:p>
          <a:p>
            <a:r>
              <a:rPr lang="en-US" sz="2200" dirty="0">
                <a:latin typeface="Arial" pitchFamily="34" charset="0"/>
                <a:cs typeface="Arial" pitchFamily="34" charset="0"/>
              </a:rPr>
              <a:t> to have peace in </a:t>
            </a:r>
            <a:r>
              <a:rPr lang="en-US" sz="2200" dirty="0" smtClean="0">
                <a:latin typeface="Arial" pitchFamily="34" charset="0"/>
                <a:cs typeface="Arial" pitchFamily="34" charset="0"/>
              </a:rPr>
              <a:t>Europe</a:t>
            </a:r>
          </a:p>
          <a:p>
            <a:r>
              <a:rPr lang="en-US" sz="2200" dirty="0" smtClean="0">
                <a:latin typeface="Arial" pitchFamily="34" charset="0"/>
                <a:cs typeface="Arial" pitchFamily="34" charset="0"/>
              </a:rPr>
              <a:t>to </a:t>
            </a:r>
            <a:r>
              <a:rPr lang="en-US" sz="2200" dirty="0">
                <a:latin typeface="Arial" pitchFamily="34" charset="0"/>
                <a:cs typeface="Arial" pitchFamily="34" charset="0"/>
              </a:rPr>
              <a:t>live well its </a:t>
            </a:r>
            <a:r>
              <a:rPr lang="en-US" sz="2200" dirty="0" smtClean="0">
                <a:latin typeface="Arial" pitchFamily="34" charset="0"/>
                <a:cs typeface="Arial" pitchFamily="34" charset="0"/>
              </a:rPr>
              <a:t>inhabitants</a:t>
            </a:r>
          </a:p>
          <a:p>
            <a:r>
              <a:rPr lang="en-US" sz="2200" dirty="0" smtClean="0">
                <a:latin typeface="Arial" pitchFamily="34" charset="0"/>
                <a:cs typeface="Arial" pitchFamily="34" charset="0"/>
              </a:rPr>
              <a:t>to </a:t>
            </a:r>
            <a:r>
              <a:rPr lang="en-US" sz="2200" dirty="0">
                <a:latin typeface="Arial" pitchFamily="34" charset="0"/>
                <a:cs typeface="Arial" pitchFamily="34" charset="0"/>
              </a:rPr>
              <a:t>have justice for </a:t>
            </a:r>
            <a:r>
              <a:rPr lang="en-US" sz="2200" dirty="0" smtClean="0">
                <a:latin typeface="Arial" pitchFamily="34" charset="0"/>
                <a:cs typeface="Arial" pitchFamily="34" charset="0"/>
              </a:rPr>
              <a:t>all and </a:t>
            </a:r>
            <a:r>
              <a:rPr lang="en-US" sz="2200" dirty="0">
                <a:latin typeface="Arial" pitchFamily="34" charset="0"/>
                <a:cs typeface="Arial" pitchFamily="34" charset="0"/>
              </a:rPr>
              <a:t>there are no people on the </a:t>
            </a:r>
            <a:r>
              <a:rPr lang="en-US" sz="2200" dirty="0" smtClean="0">
                <a:latin typeface="Arial" pitchFamily="34" charset="0"/>
                <a:cs typeface="Arial" pitchFamily="34" charset="0"/>
              </a:rPr>
              <a:t>sidelines</a:t>
            </a:r>
          </a:p>
          <a:p>
            <a:r>
              <a:rPr lang="en-US" sz="2200" dirty="0" smtClean="0">
                <a:latin typeface="Arial" pitchFamily="34" charset="0"/>
                <a:cs typeface="Arial" pitchFamily="34" charset="0"/>
              </a:rPr>
              <a:t>the </a:t>
            </a:r>
            <a:r>
              <a:rPr lang="en-US" sz="2200" dirty="0">
                <a:latin typeface="Arial" pitchFamily="34" charset="0"/>
                <a:cs typeface="Arial" pitchFamily="34" charset="0"/>
              </a:rPr>
              <a:t>languages ​​and cultures of all </a:t>
            </a:r>
            <a:r>
              <a:rPr lang="en-US" sz="2200" dirty="0" smtClean="0">
                <a:latin typeface="Arial" pitchFamily="34" charset="0"/>
                <a:cs typeface="Arial" pitchFamily="34" charset="0"/>
              </a:rPr>
              <a:t>people to </a:t>
            </a:r>
            <a:r>
              <a:rPr lang="en-US" sz="2200" dirty="0">
                <a:latin typeface="Arial" pitchFamily="34" charset="0"/>
                <a:cs typeface="Arial" pitchFamily="34" charset="0"/>
              </a:rPr>
              <a:t>be </a:t>
            </a:r>
            <a:r>
              <a:rPr lang="en-US" sz="2200" dirty="0" smtClean="0">
                <a:latin typeface="Arial" pitchFamily="34" charset="0"/>
                <a:cs typeface="Arial" pitchFamily="34" charset="0"/>
              </a:rPr>
              <a:t>respected</a:t>
            </a:r>
          </a:p>
          <a:p>
            <a:r>
              <a:rPr lang="en-US" sz="2200" dirty="0" smtClean="0">
                <a:latin typeface="Arial" pitchFamily="34" charset="0"/>
                <a:cs typeface="Arial" pitchFamily="34" charset="0"/>
              </a:rPr>
              <a:t>the </a:t>
            </a:r>
            <a:r>
              <a:rPr lang="en-US" sz="2200" dirty="0">
                <a:latin typeface="Arial" pitchFamily="34" charset="0"/>
                <a:cs typeface="Arial" pitchFamily="34" charset="0"/>
              </a:rPr>
              <a:t>economy in Europe is doing </a:t>
            </a:r>
            <a:r>
              <a:rPr lang="en-US" sz="2200" dirty="0" smtClean="0">
                <a:latin typeface="Arial" pitchFamily="34" charset="0"/>
                <a:cs typeface="Arial" pitchFamily="34" charset="0"/>
              </a:rPr>
              <a:t>well and </a:t>
            </a:r>
            <a:r>
              <a:rPr lang="en-US" sz="2200" dirty="0">
                <a:latin typeface="Arial" pitchFamily="34" charset="0"/>
                <a:cs typeface="Arial" pitchFamily="34" charset="0"/>
              </a:rPr>
              <a:t>countries to use the same </a:t>
            </a:r>
            <a:r>
              <a:rPr lang="en-US" sz="2200" dirty="0" smtClean="0">
                <a:latin typeface="Arial" pitchFamily="34" charset="0"/>
                <a:cs typeface="Arial" pitchFamily="34" charset="0"/>
              </a:rPr>
              <a:t>currency</a:t>
            </a:r>
          </a:p>
          <a:p>
            <a:r>
              <a:rPr lang="en-US" sz="2200" dirty="0" smtClean="0">
                <a:latin typeface="Arial" pitchFamily="34" charset="0"/>
                <a:cs typeface="Arial" pitchFamily="34" charset="0"/>
              </a:rPr>
              <a:t>to </a:t>
            </a:r>
            <a:r>
              <a:rPr lang="en-US" sz="2200" dirty="0">
                <a:latin typeface="Arial" pitchFamily="34" charset="0"/>
                <a:cs typeface="Arial" pitchFamily="34" charset="0"/>
              </a:rPr>
              <a:t>buy and sell things and </a:t>
            </a:r>
            <a:r>
              <a:rPr lang="en-US" sz="2200" dirty="0" smtClean="0">
                <a:latin typeface="Arial" pitchFamily="34" charset="0"/>
                <a:cs typeface="Arial" pitchFamily="34" charset="0"/>
              </a:rPr>
              <a:t>services to </a:t>
            </a:r>
            <a:r>
              <a:rPr lang="en-US" sz="2200" dirty="0">
                <a:latin typeface="Arial" pitchFamily="34" charset="0"/>
                <a:cs typeface="Arial" pitchFamily="34" charset="0"/>
              </a:rPr>
              <a:t>each other more easily. </a:t>
            </a:r>
            <a:r>
              <a:rPr lang="el-GR" sz="2200" dirty="0" err="1">
                <a:latin typeface="Arial" pitchFamily="34" charset="0"/>
                <a:cs typeface="Arial" pitchFamily="34" charset="0"/>
              </a:rPr>
              <a:t>The</a:t>
            </a:r>
            <a:r>
              <a:rPr lang="el-GR" sz="2200" dirty="0">
                <a:latin typeface="Arial" pitchFamily="34" charset="0"/>
                <a:cs typeface="Arial" pitchFamily="34" charset="0"/>
              </a:rPr>
              <a:t> </a:t>
            </a:r>
            <a:r>
              <a:rPr lang="el-GR" sz="2200" dirty="0" err="1">
                <a:latin typeface="Arial" pitchFamily="34" charset="0"/>
                <a:cs typeface="Arial" pitchFamily="34" charset="0"/>
              </a:rPr>
              <a:t>countries</a:t>
            </a:r>
            <a:r>
              <a:rPr lang="el-GR" sz="2200" dirty="0">
                <a:latin typeface="Arial" pitchFamily="34" charset="0"/>
                <a:cs typeface="Arial" pitchFamily="34" charset="0"/>
              </a:rPr>
              <a:t> </a:t>
            </a:r>
            <a:r>
              <a:rPr lang="el-GR" sz="2200" dirty="0" err="1">
                <a:latin typeface="Arial" pitchFamily="34" charset="0"/>
                <a:cs typeface="Arial" pitchFamily="34" charset="0"/>
              </a:rPr>
              <a:t>of</a:t>
            </a:r>
            <a:r>
              <a:rPr lang="el-GR" sz="2200" dirty="0">
                <a:latin typeface="Arial" pitchFamily="34" charset="0"/>
                <a:cs typeface="Arial" pitchFamily="34" charset="0"/>
              </a:rPr>
              <a:t> </a:t>
            </a:r>
            <a:r>
              <a:rPr lang="el-GR" sz="2200" dirty="0" err="1">
                <a:latin typeface="Arial" pitchFamily="34" charset="0"/>
                <a:cs typeface="Arial" pitchFamily="34" charset="0"/>
              </a:rPr>
              <a:t>the</a:t>
            </a:r>
            <a:r>
              <a:rPr lang="el-GR" sz="2200" dirty="0">
                <a:latin typeface="Arial" pitchFamily="34" charset="0"/>
                <a:cs typeface="Arial" pitchFamily="34" charset="0"/>
              </a:rPr>
              <a:t> </a:t>
            </a:r>
            <a:r>
              <a:rPr lang="el-GR" sz="2200" dirty="0" err="1">
                <a:latin typeface="Arial" pitchFamily="34" charset="0"/>
                <a:cs typeface="Arial" pitchFamily="34" charset="0"/>
              </a:rPr>
              <a:t>European</a:t>
            </a:r>
            <a:r>
              <a:rPr lang="el-GR" sz="2200" dirty="0">
                <a:latin typeface="Arial" pitchFamily="34" charset="0"/>
                <a:cs typeface="Arial" pitchFamily="34" charset="0"/>
              </a:rPr>
              <a:t> </a:t>
            </a:r>
            <a:r>
              <a:rPr lang="el-GR" sz="2200" dirty="0" err="1" smtClean="0">
                <a:latin typeface="Arial" pitchFamily="34" charset="0"/>
                <a:cs typeface="Arial" pitchFamily="34" charset="0"/>
              </a:rPr>
              <a:t>Union</a:t>
            </a:r>
            <a:r>
              <a:rPr lang="en-US" sz="2200" dirty="0" smtClean="0">
                <a:latin typeface="Arial" pitchFamily="34" charset="0"/>
                <a:cs typeface="Arial" pitchFamily="34" charset="0"/>
              </a:rPr>
              <a:t> have </a:t>
            </a:r>
            <a:r>
              <a:rPr lang="en-US" sz="2200" dirty="0">
                <a:latin typeface="Arial" pitchFamily="34" charset="0"/>
                <a:cs typeface="Arial" pitchFamily="34" charset="0"/>
              </a:rPr>
              <a:t>some important common values</a:t>
            </a:r>
            <a:r>
              <a:rPr lang="en-US" sz="2200" b="1" dirty="0" smtClean="0">
                <a:latin typeface="Arial" pitchFamily="34" charset="0"/>
                <a:cs typeface="Arial" pitchFamily="34" charset="0"/>
              </a:rPr>
              <a:t>. </a:t>
            </a:r>
            <a:r>
              <a:rPr lang="el-GR" sz="2200" b="1" dirty="0" err="1" smtClean="0">
                <a:latin typeface="Arial" pitchFamily="34" charset="0"/>
                <a:cs typeface="Arial" pitchFamily="34" charset="0"/>
              </a:rPr>
              <a:t>For</a:t>
            </a:r>
            <a:r>
              <a:rPr lang="el-GR" sz="2200" b="1" dirty="0" smtClean="0">
                <a:latin typeface="Arial" pitchFamily="34" charset="0"/>
                <a:cs typeface="Arial" pitchFamily="34" charset="0"/>
              </a:rPr>
              <a:t> </a:t>
            </a:r>
            <a:r>
              <a:rPr lang="el-GR" sz="2200" b="1" dirty="0" err="1">
                <a:latin typeface="Arial" pitchFamily="34" charset="0"/>
                <a:cs typeface="Arial" pitchFamily="34" charset="0"/>
              </a:rPr>
              <a:t>example</a:t>
            </a:r>
            <a:r>
              <a:rPr lang="el-GR" sz="2200" b="1" dirty="0">
                <a:latin typeface="Arial" pitchFamily="34" charset="0"/>
                <a:cs typeface="Arial" pitchFamily="34" charset="0"/>
              </a:rPr>
              <a:t>, </a:t>
            </a:r>
            <a:r>
              <a:rPr lang="el-GR" sz="2200" b="1" dirty="0" err="1">
                <a:latin typeface="Arial" pitchFamily="34" charset="0"/>
                <a:cs typeface="Arial" pitchFamily="34" charset="0"/>
              </a:rPr>
              <a:t>they</a:t>
            </a:r>
            <a:r>
              <a:rPr lang="el-GR" sz="2200" b="1" dirty="0">
                <a:latin typeface="Arial" pitchFamily="34" charset="0"/>
                <a:cs typeface="Arial" pitchFamily="34" charset="0"/>
              </a:rPr>
              <a:t> </a:t>
            </a:r>
            <a:r>
              <a:rPr lang="el-GR" sz="2200" b="1" dirty="0" err="1">
                <a:latin typeface="Arial" pitchFamily="34" charset="0"/>
                <a:cs typeface="Arial" pitchFamily="34" charset="0"/>
              </a:rPr>
              <a:t>care</a:t>
            </a:r>
            <a:r>
              <a:rPr lang="el-GR" sz="2200" b="1" dirty="0">
                <a:latin typeface="Arial" pitchFamily="34" charset="0"/>
                <a:cs typeface="Arial" pitchFamily="34" charset="0"/>
              </a:rPr>
              <a:t> </a:t>
            </a:r>
            <a:r>
              <a:rPr lang="el-GR" sz="2200" b="1" dirty="0" err="1">
                <a:latin typeface="Arial" pitchFamily="34" charset="0"/>
                <a:cs typeface="Arial" pitchFamily="34" charset="0"/>
              </a:rPr>
              <a:t>about</a:t>
            </a:r>
            <a:r>
              <a:rPr lang="el-GR" sz="2200" b="1" dirty="0">
                <a:latin typeface="Arial" pitchFamily="34" charset="0"/>
                <a:cs typeface="Arial" pitchFamily="34" charset="0"/>
              </a:rPr>
              <a:t> </a:t>
            </a:r>
            <a:r>
              <a:rPr lang="el-GR" sz="2200" b="1" dirty="0" err="1">
                <a:latin typeface="Arial" pitchFamily="34" charset="0"/>
                <a:cs typeface="Arial" pitchFamily="34" charset="0"/>
              </a:rPr>
              <a:t>the</a:t>
            </a:r>
            <a:r>
              <a:rPr lang="el-GR" sz="2200" b="1" dirty="0">
                <a:latin typeface="Arial" pitchFamily="34" charset="0"/>
                <a:cs typeface="Arial" pitchFamily="34" charset="0"/>
              </a:rPr>
              <a:t> </a:t>
            </a:r>
            <a:r>
              <a:rPr lang="el-GR" sz="2200" b="1" dirty="0" err="1">
                <a:latin typeface="Arial" pitchFamily="34" charset="0"/>
                <a:cs typeface="Arial" pitchFamily="34" charset="0"/>
              </a:rPr>
              <a:t>equality</a:t>
            </a:r>
            <a:r>
              <a:rPr lang="el-GR" sz="2200" b="1" dirty="0">
                <a:latin typeface="Arial" pitchFamily="34" charset="0"/>
                <a:cs typeface="Arial" pitchFamily="34" charset="0"/>
              </a:rPr>
              <a:t> </a:t>
            </a:r>
            <a:r>
              <a:rPr lang="el-GR" sz="2200" b="1" dirty="0" err="1">
                <a:latin typeface="Arial" pitchFamily="34" charset="0"/>
                <a:cs typeface="Arial" pitchFamily="34" charset="0"/>
              </a:rPr>
              <a:t>of</a:t>
            </a:r>
            <a:r>
              <a:rPr lang="el-GR" sz="2200" b="1" dirty="0">
                <a:latin typeface="Arial" pitchFamily="34" charset="0"/>
                <a:cs typeface="Arial" pitchFamily="34" charset="0"/>
              </a:rPr>
              <a:t> </a:t>
            </a:r>
            <a:r>
              <a:rPr lang="el-GR" sz="2200" b="1" dirty="0" err="1">
                <a:latin typeface="Arial" pitchFamily="34" charset="0"/>
                <a:cs typeface="Arial" pitchFamily="34" charset="0"/>
              </a:rPr>
              <a:t>all</a:t>
            </a:r>
            <a:r>
              <a:rPr lang="el-GR" sz="2200" b="1" dirty="0">
                <a:latin typeface="Arial" pitchFamily="34" charset="0"/>
                <a:cs typeface="Arial" pitchFamily="34" charset="0"/>
              </a:rPr>
              <a:t> </a:t>
            </a:r>
            <a:r>
              <a:rPr lang="el-GR" sz="2200" b="1" dirty="0" err="1" smtClean="0">
                <a:latin typeface="Arial" pitchFamily="34" charset="0"/>
                <a:cs typeface="Arial" pitchFamily="34" charset="0"/>
              </a:rPr>
              <a:t>people</a:t>
            </a:r>
            <a:r>
              <a:rPr lang="en-US" sz="2200" b="1" dirty="0" smtClean="0">
                <a:latin typeface="Arial" pitchFamily="34" charset="0"/>
                <a:cs typeface="Arial" pitchFamily="34" charset="0"/>
              </a:rPr>
              <a:t> and </a:t>
            </a:r>
            <a:r>
              <a:rPr lang="en-US" sz="2200" b="1" dirty="0">
                <a:latin typeface="Arial" pitchFamily="34" charset="0"/>
                <a:cs typeface="Arial" pitchFamily="34" charset="0"/>
              </a:rPr>
              <a:t>respect for their rights</a:t>
            </a:r>
            <a:r>
              <a:rPr lang="en-US" sz="2400" dirty="0"/>
              <a:t>.</a:t>
            </a:r>
            <a:endParaRPr lang="el-G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96908"/>
          </a:xfrm>
        </p:spPr>
        <p:txBody>
          <a:bodyPr>
            <a:normAutofit fontScale="90000"/>
          </a:bodyPr>
          <a:lstStyle/>
          <a:p>
            <a:r>
              <a:rPr lang="en-US" b="1" dirty="0" smtClean="0"/>
              <a:t>Peace and freedom in Europe</a:t>
            </a:r>
            <a:endParaRPr lang="el-GR" b="1" dirty="0"/>
          </a:p>
        </p:txBody>
      </p:sp>
      <p:sp>
        <p:nvSpPr>
          <p:cNvPr id="3" name="2 - Θέση περιεχομένου"/>
          <p:cNvSpPr>
            <a:spLocks noGrp="1"/>
          </p:cNvSpPr>
          <p:nvPr>
            <p:ph idx="1"/>
          </p:nvPr>
        </p:nvSpPr>
        <p:spPr>
          <a:xfrm>
            <a:off x="1435608" y="1071546"/>
            <a:ext cx="7498080" cy="5176854"/>
          </a:xfrm>
        </p:spPr>
        <p:txBody>
          <a:bodyPr>
            <a:noAutofit/>
          </a:bodyPr>
          <a:lstStyle/>
          <a:p>
            <a:pPr>
              <a:buNone/>
            </a:pPr>
            <a:r>
              <a:rPr lang="el-GR" sz="2000" dirty="0" smtClean="0"/>
              <a:t>     </a:t>
            </a:r>
            <a:r>
              <a:rPr lang="el-GR" sz="1800" dirty="0" err="1" smtClean="0">
                <a:latin typeface="Arial" pitchFamily="34" charset="0"/>
                <a:cs typeface="Arial" pitchFamily="34" charset="0"/>
              </a:rPr>
              <a:t>Since</a:t>
            </a:r>
            <a:r>
              <a:rPr lang="el-GR" sz="1800" dirty="0" smtClean="0">
                <a:latin typeface="Arial" pitchFamily="34" charset="0"/>
                <a:cs typeface="Arial" pitchFamily="34" charset="0"/>
              </a:rPr>
              <a:t> </a:t>
            </a:r>
            <a:r>
              <a:rPr lang="el-GR" sz="1800" dirty="0" err="1">
                <a:latin typeface="Arial" pitchFamily="34" charset="0"/>
                <a:cs typeface="Arial" pitchFamily="34" charset="0"/>
              </a:rPr>
              <a:t>the</a:t>
            </a:r>
            <a:r>
              <a:rPr lang="el-GR" sz="1800" dirty="0">
                <a:latin typeface="Arial" pitchFamily="34" charset="0"/>
                <a:cs typeface="Arial" pitchFamily="34" charset="0"/>
              </a:rPr>
              <a:t> </a:t>
            </a:r>
            <a:r>
              <a:rPr lang="el-GR" sz="1800" dirty="0" err="1">
                <a:latin typeface="Arial" pitchFamily="34" charset="0"/>
                <a:cs typeface="Arial" pitchFamily="34" charset="0"/>
              </a:rPr>
              <a:t>creation</a:t>
            </a:r>
            <a:r>
              <a:rPr lang="el-GR" sz="1800" dirty="0">
                <a:latin typeface="Arial" pitchFamily="34" charset="0"/>
                <a:cs typeface="Arial" pitchFamily="34" charset="0"/>
              </a:rPr>
              <a:t> </a:t>
            </a:r>
            <a:r>
              <a:rPr lang="el-GR" sz="1800" dirty="0" err="1">
                <a:latin typeface="Arial" pitchFamily="34" charset="0"/>
                <a:cs typeface="Arial" pitchFamily="34" charset="0"/>
              </a:rPr>
              <a:t>of</a:t>
            </a:r>
            <a:r>
              <a:rPr lang="el-GR" sz="1800" dirty="0">
                <a:latin typeface="Arial" pitchFamily="34" charset="0"/>
                <a:cs typeface="Arial" pitchFamily="34" charset="0"/>
              </a:rPr>
              <a:t> </a:t>
            </a:r>
            <a:r>
              <a:rPr lang="el-GR" sz="1800" dirty="0" err="1">
                <a:latin typeface="Arial" pitchFamily="34" charset="0"/>
                <a:cs typeface="Arial" pitchFamily="34" charset="0"/>
              </a:rPr>
              <a:t>the</a:t>
            </a:r>
            <a:r>
              <a:rPr lang="el-GR" sz="1800" dirty="0">
                <a:latin typeface="Arial" pitchFamily="34" charset="0"/>
                <a:cs typeface="Arial" pitchFamily="34" charset="0"/>
              </a:rPr>
              <a:t> </a:t>
            </a:r>
            <a:r>
              <a:rPr lang="el-GR" sz="1800" dirty="0" err="1">
                <a:latin typeface="Arial" pitchFamily="34" charset="0"/>
                <a:cs typeface="Arial" pitchFamily="34" charset="0"/>
              </a:rPr>
              <a:t>European</a:t>
            </a:r>
            <a:r>
              <a:rPr lang="el-GR" sz="1800" dirty="0">
                <a:latin typeface="Arial" pitchFamily="34" charset="0"/>
                <a:cs typeface="Arial" pitchFamily="34" charset="0"/>
              </a:rPr>
              <a:t> </a:t>
            </a:r>
            <a:r>
              <a:rPr lang="el-GR" sz="1800" dirty="0" err="1">
                <a:latin typeface="Arial" pitchFamily="34" charset="0"/>
                <a:cs typeface="Arial" pitchFamily="34" charset="0"/>
              </a:rPr>
              <a:t>Union</a:t>
            </a:r>
            <a:r>
              <a:rPr lang="el-GR" sz="1800" dirty="0">
                <a:latin typeface="Arial" pitchFamily="34" charset="0"/>
                <a:cs typeface="Arial" pitchFamily="34" charset="0"/>
              </a:rPr>
              <a:t>,</a:t>
            </a:r>
            <a:r>
              <a:rPr lang="en-US" sz="1800" dirty="0">
                <a:latin typeface="Arial" pitchFamily="34" charset="0"/>
                <a:cs typeface="Arial" pitchFamily="34" charset="0"/>
              </a:rPr>
              <a:t>there were no more wars between the </a:t>
            </a:r>
            <a:r>
              <a:rPr lang="en-US" sz="1800" dirty="0" smtClean="0">
                <a:latin typeface="Arial" pitchFamily="34" charset="0"/>
                <a:cs typeface="Arial" pitchFamily="34" charset="0"/>
              </a:rPr>
              <a:t>countries </a:t>
            </a:r>
            <a:r>
              <a:rPr lang="el-GR" sz="1800" dirty="0" err="1" smtClean="0">
                <a:latin typeface="Arial" pitchFamily="34" charset="0"/>
                <a:cs typeface="Arial" pitchFamily="34" charset="0"/>
              </a:rPr>
              <a:t>constituting</a:t>
            </a:r>
            <a:r>
              <a:rPr lang="el-GR" sz="1800" dirty="0" smtClean="0">
                <a:latin typeface="Arial" pitchFamily="34" charset="0"/>
                <a:cs typeface="Arial" pitchFamily="34" charset="0"/>
              </a:rPr>
              <a:t> </a:t>
            </a:r>
            <a:r>
              <a:rPr lang="el-GR" sz="1800" dirty="0" err="1">
                <a:latin typeface="Arial" pitchFamily="34" charset="0"/>
                <a:cs typeface="Arial" pitchFamily="34" charset="0"/>
              </a:rPr>
              <a:t>the</a:t>
            </a:r>
            <a:r>
              <a:rPr lang="el-GR" sz="1800" dirty="0">
                <a:latin typeface="Arial" pitchFamily="34" charset="0"/>
                <a:cs typeface="Arial" pitchFamily="34" charset="0"/>
              </a:rPr>
              <a:t> </a:t>
            </a:r>
            <a:r>
              <a:rPr lang="el-GR" sz="1800" dirty="0" err="1">
                <a:latin typeface="Arial" pitchFamily="34" charset="0"/>
                <a:cs typeface="Arial" pitchFamily="34" charset="0"/>
              </a:rPr>
              <a:t>European</a:t>
            </a:r>
            <a:r>
              <a:rPr lang="el-GR" sz="1800" dirty="0">
                <a:latin typeface="Arial" pitchFamily="34" charset="0"/>
                <a:cs typeface="Arial" pitchFamily="34" charset="0"/>
              </a:rPr>
              <a:t> </a:t>
            </a:r>
            <a:r>
              <a:rPr lang="el-GR" sz="1800" dirty="0" err="1">
                <a:latin typeface="Arial" pitchFamily="34" charset="0"/>
                <a:cs typeface="Arial" pitchFamily="34" charset="0"/>
              </a:rPr>
              <a:t>Union.Thanks</a:t>
            </a:r>
            <a:r>
              <a:rPr lang="el-GR" sz="1800" dirty="0">
                <a:latin typeface="Arial" pitchFamily="34" charset="0"/>
                <a:cs typeface="Arial" pitchFamily="34" charset="0"/>
              </a:rPr>
              <a:t> </a:t>
            </a:r>
            <a:r>
              <a:rPr lang="el-GR" sz="1800" dirty="0" err="1">
                <a:latin typeface="Arial" pitchFamily="34" charset="0"/>
                <a:cs typeface="Arial" pitchFamily="34" charset="0"/>
              </a:rPr>
              <a:t>to</a:t>
            </a:r>
            <a:r>
              <a:rPr lang="el-GR" sz="1800" dirty="0">
                <a:latin typeface="Arial" pitchFamily="34" charset="0"/>
                <a:cs typeface="Arial" pitchFamily="34" charset="0"/>
              </a:rPr>
              <a:t> </a:t>
            </a:r>
            <a:r>
              <a:rPr lang="el-GR" sz="1800" dirty="0" err="1">
                <a:latin typeface="Arial" pitchFamily="34" charset="0"/>
                <a:cs typeface="Arial" pitchFamily="34" charset="0"/>
              </a:rPr>
              <a:t>the</a:t>
            </a:r>
            <a:r>
              <a:rPr lang="el-GR" sz="1800" dirty="0">
                <a:latin typeface="Arial" pitchFamily="34" charset="0"/>
                <a:cs typeface="Arial" pitchFamily="34" charset="0"/>
              </a:rPr>
              <a:t> </a:t>
            </a:r>
            <a:r>
              <a:rPr lang="el-GR" sz="1800" dirty="0" err="1">
                <a:latin typeface="Arial" pitchFamily="34" charset="0"/>
                <a:cs typeface="Arial" pitchFamily="34" charset="0"/>
              </a:rPr>
              <a:t>European</a:t>
            </a:r>
            <a:r>
              <a:rPr lang="el-GR" sz="1800" dirty="0">
                <a:latin typeface="Arial" pitchFamily="34" charset="0"/>
                <a:cs typeface="Arial" pitchFamily="34" charset="0"/>
              </a:rPr>
              <a:t> </a:t>
            </a:r>
            <a:r>
              <a:rPr lang="el-GR" sz="1800" dirty="0" err="1">
                <a:latin typeface="Arial" pitchFamily="34" charset="0"/>
                <a:cs typeface="Arial" pitchFamily="34" charset="0"/>
              </a:rPr>
              <a:t>Union</a:t>
            </a:r>
            <a:r>
              <a:rPr lang="el-GR" sz="1800" dirty="0" smtClean="0">
                <a:latin typeface="Arial" pitchFamily="34" charset="0"/>
                <a:cs typeface="Arial" pitchFamily="34" charset="0"/>
              </a:rPr>
              <a:t>,</a:t>
            </a:r>
            <a:r>
              <a:rPr lang="en-US" sz="1800" dirty="0" smtClean="0">
                <a:latin typeface="Arial" pitchFamily="34" charset="0"/>
                <a:cs typeface="Arial" pitchFamily="34" charset="0"/>
              </a:rPr>
              <a:t> a</a:t>
            </a:r>
            <a:r>
              <a:rPr lang="el-GR" sz="1800" dirty="0" err="1" smtClean="0">
                <a:latin typeface="Arial" pitchFamily="34" charset="0"/>
                <a:cs typeface="Arial" pitchFamily="34" charset="0"/>
              </a:rPr>
              <a:t>ll</a:t>
            </a:r>
            <a:r>
              <a:rPr lang="el-GR" sz="1800" dirty="0" smtClean="0">
                <a:latin typeface="Arial" pitchFamily="34" charset="0"/>
                <a:cs typeface="Arial" pitchFamily="34" charset="0"/>
              </a:rPr>
              <a:t> </a:t>
            </a:r>
            <a:r>
              <a:rPr lang="el-GR" sz="1800" dirty="0" err="1">
                <a:latin typeface="Arial" pitchFamily="34" charset="0"/>
                <a:cs typeface="Arial" pitchFamily="34" charset="0"/>
              </a:rPr>
              <a:t>countries</a:t>
            </a:r>
            <a:r>
              <a:rPr lang="el-GR" sz="1800" dirty="0">
                <a:latin typeface="Arial" pitchFamily="34" charset="0"/>
                <a:cs typeface="Arial" pitchFamily="34" charset="0"/>
              </a:rPr>
              <a:t> </a:t>
            </a:r>
            <a:r>
              <a:rPr lang="el-GR" sz="1800" dirty="0" err="1">
                <a:latin typeface="Arial" pitchFamily="34" charset="0"/>
                <a:cs typeface="Arial" pitchFamily="34" charset="0"/>
              </a:rPr>
              <a:t>in</a:t>
            </a:r>
            <a:r>
              <a:rPr lang="el-GR" sz="1800" dirty="0">
                <a:latin typeface="Arial" pitchFamily="34" charset="0"/>
                <a:cs typeface="Arial" pitchFamily="34" charset="0"/>
              </a:rPr>
              <a:t> </a:t>
            </a:r>
            <a:r>
              <a:rPr lang="el-GR" sz="1800" dirty="0" err="1">
                <a:latin typeface="Arial" pitchFamily="34" charset="0"/>
                <a:cs typeface="Arial" pitchFamily="34" charset="0"/>
              </a:rPr>
              <a:t>Europe</a:t>
            </a:r>
            <a:r>
              <a:rPr lang="el-GR" sz="1800" dirty="0">
                <a:latin typeface="Arial" pitchFamily="34" charset="0"/>
                <a:cs typeface="Arial" pitchFamily="34" charset="0"/>
              </a:rPr>
              <a:t> </a:t>
            </a:r>
            <a:r>
              <a:rPr lang="el-GR" sz="1800" dirty="0" err="1">
                <a:latin typeface="Arial" pitchFamily="34" charset="0"/>
                <a:cs typeface="Arial" pitchFamily="34" charset="0"/>
              </a:rPr>
              <a:t>are</a:t>
            </a:r>
            <a:r>
              <a:rPr lang="el-GR" sz="1800" dirty="0">
                <a:latin typeface="Arial" pitchFamily="34" charset="0"/>
                <a:cs typeface="Arial" pitchFamily="34" charset="0"/>
              </a:rPr>
              <a:t> </a:t>
            </a:r>
            <a:r>
              <a:rPr lang="el-GR" sz="1800" dirty="0" err="1">
                <a:latin typeface="Arial" pitchFamily="34" charset="0"/>
                <a:cs typeface="Arial" pitchFamily="34" charset="0"/>
              </a:rPr>
              <a:t>cooperating</a:t>
            </a:r>
            <a:r>
              <a:rPr lang="el-GR" sz="1800" dirty="0">
                <a:latin typeface="Arial" pitchFamily="34" charset="0"/>
                <a:cs typeface="Arial" pitchFamily="34" charset="0"/>
              </a:rPr>
              <a:t> </a:t>
            </a:r>
            <a:r>
              <a:rPr lang="el-GR" sz="1800" dirty="0" err="1">
                <a:latin typeface="Arial" pitchFamily="34" charset="0"/>
                <a:cs typeface="Arial" pitchFamily="34" charset="0"/>
              </a:rPr>
              <a:t>peacefully</a:t>
            </a:r>
            <a:r>
              <a:rPr lang="el-GR" sz="1800" dirty="0">
                <a:latin typeface="Arial" pitchFamily="34" charset="0"/>
                <a:cs typeface="Arial" pitchFamily="34" charset="0"/>
              </a:rPr>
              <a:t>. </a:t>
            </a:r>
            <a:endParaRPr lang="en-US" sz="1800" dirty="0" smtClean="0">
              <a:latin typeface="Arial" pitchFamily="34" charset="0"/>
              <a:cs typeface="Arial" pitchFamily="34" charset="0"/>
            </a:endParaRPr>
          </a:p>
          <a:p>
            <a:pPr>
              <a:buNone/>
            </a:pPr>
            <a:r>
              <a:rPr lang="en-US" sz="1800" b="1" dirty="0" smtClean="0">
                <a:latin typeface="Arial" pitchFamily="34" charset="0"/>
                <a:cs typeface="Arial" pitchFamily="34" charset="0"/>
              </a:rPr>
              <a:t>    </a:t>
            </a:r>
            <a:r>
              <a:rPr lang="el-GR" sz="1800" b="1" dirty="0" err="1" smtClean="0">
                <a:latin typeface="Arial" pitchFamily="34" charset="0"/>
                <a:cs typeface="Arial" pitchFamily="34" charset="0"/>
              </a:rPr>
              <a:t>In</a:t>
            </a:r>
            <a:r>
              <a:rPr lang="el-GR" sz="1800" b="1" dirty="0" smtClean="0">
                <a:latin typeface="Arial" pitchFamily="34" charset="0"/>
                <a:cs typeface="Arial" pitchFamily="34" charset="0"/>
              </a:rPr>
              <a:t> </a:t>
            </a:r>
            <a:r>
              <a:rPr lang="el-GR" sz="1800" b="1" dirty="0">
                <a:latin typeface="Arial" pitchFamily="34" charset="0"/>
                <a:cs typeface="Arial" pitchFamily="34" charset="0"/>
              </a:rPr>
              <a:t>2012 </a:t>
            </a:r>
            <a:r>
              <a:rPr lang="el-GR" sz="1800" b="1" dirty="0" err="1">
                <a:latin typeface="Arial" pitchFamily="34" charset="0"/>
                <a:cs typeface="Arial" pitchFamily="34" charset="0"/>
              </a:rPr>
              <a:t>the</a:t>
            </a:r>
            <a:r>
              <a:rPr lang="el-GR" sz="1800" b="1" dirty="0">
                <a:latin typeface="Arial" pitchFamily="34" charset="0"/>
                <a:cs typeface="Arial" pitchFamily="34" charset="0"/>
              </a:rPr>
              <a:t> </a:t>
            </a:r>
            <a:r>
              <a:rPr lang="el-GR" sz="1800" b="1" dirty="0" err="1">
                <a:latin typeface="Arial" pitchFamily="34" charset="0"/>
                <a:cs typeface="Arial" pitchFamily="34" charset="0"/>
              </a:rPr>
              <a:t>European</a:t>
            </a:r>
            <a:r>
              <a:rPr lang="el-GR" sz="1800" b="1" dirty="0">
                <a:latin typeface="Arial" pitchFamily="34" charset="0"/>
                <a:cs typeface="Arial" pitchFamily="34" charset="0"/>
              </a:rPr>
              <a:t> </a:t>
            </a:r>
            <a:r>
              <a:rPr lang="el-GR" sz="1800" b="1" dirty="0" err="1">
                <a:latin typeface="Arial" pitchFamily="34" charset="0"/>
                <a:cs typeface="Arial" pitchFamily="34" charset="0"/>
              </a:rPr>
              <a:t>Union</a:t>
            </a:r>
            <a:r>
              <a:rPr lang="el-GR" sz="1800" b="1" dirty="0">
                <a:latin typeface="Arial" pitchFamily="34" charset="0"/>
                <a:cs typeface="Arial" pitchFamily="34" charset="0"/>
              </a:rPr>
              <a:t> </a:t>
            </a:r>
            <a:r>
              <a:rPr lang="el-GR" sz="1800" b="1" dirty="0" err="1">
                <a:latin typeface="Arial" pitchFamily="34" charset="0"/>
                <a:cs typeface="Arial" pitchFamily="34" charset="0"/>
              </a:rPr>
              <a:t>won</a:t>
            </a:r>
            <a:r>
              <a:rPr lang="el-GR" sz="1800" b="1" dirty="0">
                <a:latin typeface="Arial" pitchFamily="34" charset="0"/>
                <a:cs typeface="Arial" pitchFamily="34" charset="0"/>
              </a:rPr>
              <a:t> a </a:t>
            </a:r>
            <a:r>
              <a:rPr lang="el-GR" sz="1800" b="1" dirty="0" err="1" smtClean="0">
                <a:latin typeface="Arial" pitchFamily="34" charset="0"/>
                <a:cs typeface="Arial" pitchFamily="34" charset="0"/>
              </a:rPr>
              <a:t>major</a:t>
            </a:r>
            <a:r>
              <a:rPr lang="en-US" sz="1800" b="1" dirty="0" smtClean="0">
                <a:latin typeface="Arial" pitchFamily="34" charset="0"/>
                <a:cs typeface="Arial" pitchFamily="34" charset="0"/>
              </a:rPr>
              <a:t> award</a:t>
            </a:r>
            <a:r>
              <a:rPr lang="en-US" sz="1800" b="1" dirty="0">
                <a:latin typeface="Arial" pitchFamily="34" charset="0"/>
                <a:cs typeface="Arial" pitchFamily="34" charset="0"/>
              </a:rPr>
              <a:t>, "the Nobel Peace Prize".</a:t>
            </a:r>
            <a:r>
              <a:rPr lang="el-GR" sz="1800" b="1" dirty="0" err="1">
                <a:latin typeface="Arial" pitchFamily="34" charset="0"/>
                <a:cs typeface="Arial" pitchFamily="34" charset="0"/>
              </a:rPr>
              <a:t>This</a:t>
            </a:r>
            <a:r>
              <a:rPr lang="el-GR" sz="1800" b="1" dirty="0">
                <a:latin typeface="Arial" pitchFamily="34" charset="0"/>
                <a:cs typeface="Arial" pitchFamily="34" charset="0"/>
              </a:rPr>
              <a:t> </a:t>
            </a:r>
            <a:r>
              <a:rPr lang="el-GR" sz="1800" b="1" dirty="0" err="1">
                <a:latin typeface="Arial" pitchFamily="34" charset="0"/>
                <a:cs typeface="Arial" pitchFamily="34" charset="0"/>
              </a:rPr>
              <a:t>award</a:t>
            </a:r>
            <a:r>
              <a:rPr lang="el-GR" sz="1800" b="1" dirty="0">
                <a:latin typeface="Arial" pitchFamily="34" charset="0"/>
                <a:cs typeface="Arial" pitchFamily="34" charset="0"/>
              </a:rPr>
              <a:t> </a:t>
            </a:r>
            <a:r>
              <a:rPr lang="el-GR" sz="1800" b="1" dirty="0" err="1">
                <a:latin typeface="Arial" pitchFamily="34" charset="0"/>
                <a:cs typeface="Arial" pitchFamily="34" charset="0"/>
              </a:rPr>
              <a:t>was</a:t>
            </a:r>
            <a:r>
              <a:rPr lang="el-GR" sz="1800" b="1" dirty="0">
                <a:latin typeface="Arial" pitchFamily="34" charset="0"/>
                <a:cs typeface="Arial" pitchFamily="34" charset="0"/>
              </a:rPr>
              <a:t> </a:t>
            </a:r>
            <a:r>
              <a:rPr lang="el-GR" sz="1800" b="1" dirty="0" err="1">
                <a:latin typeface="Arial" pitchFamily="34" charset="0"/>
                <a:cs typeface="Arial" pitchFamily="34" charset="0"/>
              </a:rPr>
              <a:t>given</a:t>
            </a:r>
            <a:r>
              <a:rPr lang="el-GR" sz="1800" b="1" dirty="0">
                <a:latin typeface="Arial" pitchFamily="34" charset="0"/>
                <a:cs typeface="Arial" pitchFamily="34" charset="0"/>
              </a:rPr>
              <a:t> </a:t>
            </a:r>
            <a:r>
              <a:rPr lang="el-GR" sz="1800" b="1" dirty="0" err="1">
                <a:latin typeface="Arial" pitchFamily="34" charset="0"/>
                <a:cs typeface="Arial" pitchFamily="34" charset="0"/>
              </a:rPr>
              <a:t>to</a:t>
            </a:r>
            <a:r>
              <a:rPr lang="el-GR" sz="1800" b="1" dirty="0">
                <a:latin typeface="Arial" pitchFamily="34" charset="0"/>
                <a:cs typeface="Arial" pitchFamily="34" charset="0"/>
              </a:rPr>
              <a:t> </a:t>
            </a:r>
            <a:r>
              <a:rPr lang="el-GR" sz="1800" b="1" dirty="0" err="1">
                <a:latin typeface="Arial" pitchFamily="34" charset="0"/>
                <a:cs typeface="Arial" pitchFamily="34" charset="0"/>
              </a:rPr>
              <a:t>the</a:t>
            </a:r>
            <a:r>
              <a:rPr lang="el-GR" sz="1800" b="1" dirty="0">
                <a:latin typeface="Arial" pitchFamily="34" charset="0"/>
                <a:cs typeface="Arial" pitchFamily="34" charset="0"/>
              </a:rPr>
              <a:t> </a:t>
            </a:r>
            <a:r>
              <a:rPr lang="el-GR" sz="1800" b="1" dirty="0" err="1">
                <a:latin typeface="Arial" pitchFamily="34" charset="0"/>
                <a:cs typeface="Arial" pitchFamily="34" charset="0"/>
              </a:rPr>
              <a:t>European</a:t>
            </a:r>
            <a:r>
              <a:rPr lang="el-GR" sz="1800" b="1" dirty="0">
                <a:latin typeface="Arial" pitchFamily="34" charset="0"/>
                <a:cs typeface="Arial" pitchFamily="34" charset="0"/>
              </a:rPr>
              <a:t> </a:t>
            </a:r>
            <a:r>
              <a:rPr lang="el-GR" sz="1800" b="1" dirty="0" err="1" smtClean="0">
                <a:latin typeface="Arial" pitchFamily="34" charset="0"/>
                <a:cs typeface="Arial" pitchFamily="34" charset="0"/>
              </a:rPr>
              <a:t>Union</a:t>
            </a:r>
            <a:r>
              <a:rPr lang="en-US" sz="1800" b="1" dirty="0" smtClean="0">
                <a:latin typeface="Arial" pitchFamily="34" charset="0"/>
                <a:cs typeface="Arial" pitchFamily="34" charset="0"/>
              </a:rPr>
              <a:t> because </a:t>
            </a:r>
            <a:r>
              <a:rPr lang="en-US" sz="1800" b="1" dirty="0">
                <a:latin typeface="Arial" pitchFamily="34" charset="0"/>
                <a:cs typeface="Arial" pitchFamily="34" charset="0"/>
              </a:rPr>
              <a:t>he managed to keep the peace in</a:t>
            </a:r>
            <a:r>
              <a:rPr lang="el-GR" sz="1800" b="1" dirty="0" err="1">
                <a:latin typeface="Arial" pitchFamily="34" charset="0"/>
                <a:cs typeface="Arial" pitchFamily="34" charset="0"/>
              </a:rPr>
              <a:t>Europe</a:t>
            </a:r>
            <a:r>
              <a:rPr lang="el-GR" sz="1800" dirty="0" smtClean="0">
                <a:latin typeface="Arial" pitchFamily="34" charset="0"/>
                <a:cs typeface="Arial" pitchFamily="34" charset="0"/>
              </a:rPr>
              <a:t>.</a:t>
            </a:r>
            <a:endParaRPr lang="en-US" sz="1800" dirty="0" smtClean="0">
              <a:latin typeface="Arial" pitchFamily="34" charset="0"/>
              <a:cs typeface="Arial" pitchFamily="34" charset="0"/>
            </a:endParaRPr>
          </a:p>
          <a:p>
            <a:pPr>
              <a:buNone/>
            </a:pPr>
            <a:r>
              <a:rPr lang="en-US" sz="1800" dirty="0" smtClean="0">
                <a:latin typeface="Arial" pitchFamily="34" charset="0"/>
                <a:cs typeface="Arial" pitchFamily="34" charset="0"/>
              </a:rPr>
              <a:t>    </a:t>
            </a:r>
            <a:r>
              <a:rPr lang="el-GR" sz="1800" dirty="0" err="1" smtClean="0">
                <a:latin typeface="Arial" pitchFamily="34" charset="0"/>
                <a:cs typeface="Arial" pitchFamily="34" charset="0"/>
              </a:rPr>
              <a:t>The</a:t>
            </a:r>
            <a:r>
              <a:rPr lang="el-GR" sz="1800" dirty="0" smtClean="0">
                <a:latin typeface="Arial" pitchFamily="34" charset="0"/>
                <a:cs typeface="Arial" pitchFamily="34" charset="0"/>
              </a:rPr>
              <a:t> </a:t>
            </a:r>
            <a:r>
              <a:rPr lang="el-GR" sz="1800" dirty="0" err="1">
                <a:latin typeface="Arial" pitchFamily="34" charset="0"/>
                <a:cs typeface="Arial" pitchFamily="34" charset="0"/>
              </a:rPr>
              <a:t>European</a:t>
            </a:r>
            <a:r>
              <a:rPr lang="el-GR" sz="1800" dirty="0">
                <a:latin typeface="Arial" pitchFamily="34" charset="0"/>
                <a:cs typeface="Arial" pitchFamily="34" charset="0"/>
              </a:rPr>
              <a:t> </a:t>
            </a:r>
            <a:r>
              <a:rPr lang="el-GR" sz="1800" dirty="0" err="1">
                <a:latin typeface="Arial" pitchFamily="34" charset="0"/>
                <a:cs typeface="Arial" pitchFamily="34" charset="0"/>
              </a:rPr>
              <a:t>Union</a:t>
            </a:r>
            <a:r>
              <a:rPr lang="el-GR" sz="1800" dirty="0">
                <a:latin typeface="Arial" pitchFamily="34" charset="0"/>
                <a:cs typeface="Arial" pitchFamily="34" charset="0"/>
              </a:rPr>
              <a:t> </a:t>
            </a:r>
            <a:r>
              <a:rPr lang="el-GR" sz="1800" dirty="0" err="1">
                <a:latin typeface="Arial" pitchFamily="34" charset="0"/>
                <a:cs typeface="Arial" pitchFamily="34" charset="0"/>
              </a:rPr>
              <a:t>has</a:t>
            </a:r>
            <a:r>
              <a:rPr lang="el-GR" sz="1800" dirty="0">
                <a:latin typeface="Arial" pitchFamily="34" charset="0"/>
                <a:cs typeface="Arial" pitchFamily="34" charset="0"/>
              </a:rPr>
              <a:t> </a:t>
            </a:r>
            <a:r>
              <a:rPr lang="el-GR" sz="1800" dirty="0" err="1">
                <a:latin typeface="Arial" pitchFamily="34" charset="0"/>
                <a:cs typeface="Arial" pitchFamily="34" charset="0"/>
              </a:rPr>
              <a:t>helped</a:t>
            </a:r>
            <a:r>
              <a:rPr lang="el-GR" sz="1800" dirty="0">
                <a:latin typeface="Arial" pitchFamily="34" charset="0"/>
                <a:cs typeface="Arial" pitchFamily="34" charset="0"/>
              </a:rPr>
              <a:t> </a:t>
            </a:r>
            <a:r>
              <a:rPr lang="el-GR" sz="1800" dirty="0" err="1">
                <a:latin typeface="Arial" pitchFamily="34" charset="0"/>
                <a:cs typeface="Arial" pitchFamily="34" charset="0"/>
              </a:rPr>
              <a:t>the</a:t>
            </a:r>
            <a:r>
              <a:rPr lang="el-GR" sz="1800" dirty="0">
                <a:latin typeface="Arial" pitchFamily="34" charset="0"/>
                <a:cs typeface="Arial" pitchFamily="34" charset="0"/>
              </a:rPr>
              <a:t> </a:t>
            </a:r>
            <a:r>
              <a:rPr lang="el-GR" sz="1800" dirty="0" err="1" smtClean="0">
                <a:latin typeface="Arial" pitchFamily="34" charset="0"/>
                <a:cs typeface="Arial" pitchFamily="34" charset="0"/>
              </a:rPr>
              <a:t>people</a:t>
            </a:r>
            <a:r>
              <a:rPr lang="en-US" sz="1800" dirty="0" smtClean="0">
                <a:latin typeface="Arial" pitchFamily="34" charset="0"/>
                <a:cs typeface="Arial" pitchFamily="34" charset="0"/>
              </a:rPr>
              <a:t> to </a:t>
            </a:r>
            <a:r>
              <a:rPr lang="en-US" sz="1800" dirty="0">
                <a:latin typeface="Arial" pitchFamily="34" charset="0"/>
                <a:cs typeface="Arial" pitchFamily="34" charset="0"/>
              </a:rPr>
              <a:t>move freely from one country to another.</a:t>
            </a:r>
            <a:r>
              <a:rPr lang="el-GR" sz="1800" dirty="0" err="1">
                <a:latin typeface="Arial" pitchFamily="34" charset="0"/>
                <a:cs typeface="Arial" pitchFamily="34" charset="0"/>
              </a:rPr>
              <a:t>They</a:t>
            </a:r>
            <a:r>
              <a:rPr lang="el-GR" sz="1800" dirty="0">
                <a:latin typeface="Arial" pitchFamily="34" charset="0"/>
                <a:cs typeface="Arial" pitchFamily="34" charset="0"/>
              </a:rPr>
              <a:t> </a:t>
            </a:r>
            <a:r>
              <a:rPr lang="el-GR" sz="1800" dirty="0" err="1">
                <a:latin typeface="Arial" pitchFamily="34" charset="0"/>
                <a:cs typeface="Arial" pitchFamily="34" charset="0"/>
              </a:rPr>
              <a:t>can</a:t>
            </a:r>
            <a:r>
              <a:rPr lang="el-GR" sz="1800" dirty="0">
                <a:latin typeface="Arial" pitchFamily="34" charset="0"/>
                <a:cs typeface="Arial" pitchFamily="34" charset="0"/>
              </a:rPr>
              <a:t> </a:t>
            </a:r>
            <a:r>
              <a:rPr lang="el-GR" sz="1800" dirty="0" err="1">
                <a:latin typeface="Arial" pitchFamily="34" charset="0"/>
                <a:cs typeface="Arial" pitchFamily="34" charset="0"/>
              </a:rPr>
              <a:t>live</a:t>
            </a:r>
            <a:r>
              <a:rPr lang="el-GR" sz="1800" dirty="0">
                <a:latin typeface="Arial" pitchFamily="34" charset="0"/>
                <a:cs typeface="Arial" pitchFamily="34" charset="0"/>
              </a:rPr>
              <a:t>, </a:t>
            </a:r>
            <a:r>
              <a:rPr lang="el-GR" sz="1800" dirty="0" err="1">
                <a:latin typeface="Arial" pitchFamily="34" charset="0"/>
                <a:cs typeface="Arial" pitchFamily="34" charset="0"/>
              </a:rPr>
              <a:t>study</a:t>
            </a:r>
            <a:r>
              <a:rPr lang="el-GR" sz="1800" dirty="0">
                <a:latin typeface="Arial" pitchFamily="34" charset="0"/>
                <a:cs typeface="Arial" pitchFamily="34" charset="0"/>
              </a:rPr>
              <a:t> </a:t>
            </a:r>
            <a:r>
              <a:rPr lang="el-GR" sz="1800" dirty="0" err="1">
                <a:latin typeface="Arial" pitchFamily="34" charset="0"/>
                <a:cs typeface="Arial" pitchFamily="34" charset="0"/>
              </a:rPr>
              <a:t>or</a:t>
            </a:r>
            <a:r>
              <a:rPr lang="el-GR" sz="1800" dirty="0">
                <a:latin typeface="Arial" pitchFamily="34" charset="0"/>
                <a:cs typeface="Arial" pitchFamily="34" charset="0"/>
              </a:rPr>
              <a:t> </a:t>
            </a:r>
            <a:r>
              <a:rPr lang="el-GR" sz="1800" dirty="0" err="1" smtClean="0">
                <a:latin typeface="Arial" pitchFamily="34" charset="0"/>
                <a:cs typeface="Arial" pitchFamily="34" charset="0"/>
              </a:rPr>
              <a:t>work</a:t>
            </a:r>
            <a:r>
              <a:rPr lang="en-US" sz="1800" dirty="0" smtClean="0">
                <a:latin typeface="Arial" pitchFamily="34" charset="0"/>
                <a:cs typeface="Arial" pitchFamily="34" charset="0"/>
              </a:rPr>
              <a:t> in </a:t>
            </a:r>
            <a:r>
              <a:rPr lang="en-US" sz="1800" dirty="0">
                <a:latin typeface="Arial" pitchFamily="34" charset="0"/>
                <a:cs typeface="Arial" pitchFamily="34" charset="0"/>
              </a:rPr>
              <a:t>any country of the European Union they want.</a:t>
            </a:r>
            <a:r>
              <a:rPr lang="el-GR" sz="1800" dirty="0" err="1">
                <a:latin typeface="Arial" pitchFamily="34" charset="0"/>
                <a:cs typeface="Arial" pitchFamily="34" charset="0"/>
              </a:rPr>
              <a:t>For</a:t>
            </a:r>
            <a:r>
              <a:rPr lang="el-GR" sz="1800" dirty="0">
                <a:latin typeface="Arial" pitchFamily="34" charset="0"/>
                <a:cs typeface="Arial" pitchFamily="34" charset="0"/>
              </a:rPr>
              <a:t> </a:t>
            </a:r>
            <a:r>
              <a:rPr lang="el-GR" sz="1800" dirty="0" err="1">
                <a:latin typeface="Arial" pitchFamily="34" charset="0"/>
                <a:cs typeface="Arial" pitchFamily="34" charset="0"/>
              </a:rPr>
              <a:t>example</a:t>
            </a:r>
            <a:r>
              <a:rPr lang="el-GR" sz="1800" dirty="0">
                <a:latin typeface="Arial" pitchFamily="34" charset="0"/>
                <a:cs typeface="Arial" pitchFamily="34" charset="0"/>
              </a:rPr>
              <a:t>, a </a:t>
            </a:r>
            <a:r>
              <a:rPr lang="el-GR" sz="1800" dirty="0" err="1">
                <a:latin typeface="Arial" pitchFamily="34" charset="0"/>
                <a:cs typeface="Arial" pitchFamily="34" charset="0"/>
              </a:rPr>
              <a:t>person</a:t>
            </a:r>
            <a:r>
              <a:rPr lang="el-GR" sz="1800" dirty="0">
                <a:latin typeface="Arial" pitchFamily="34" charset="0"/>
                <a:cs typeface="Arial" pitchFamily="34" charset="0"/>
              </a:rPr>
              <a:t> </a:t>
            </a:r>
            <a:r>
              <a:rPr lang="el-GR" sz="1800" dirty="0" err="1">
                <a:latin typeface="Arial" pitchFamily="34" charset="0"/>
                <a:cs typeface="Arial" pitchFamily="34" charset="0"/>
              </a:rPr>
              <a:t>from</a:t>
            </a:r>
            <a:r>
              <a:rPr lang="el-GR" sz="1800" dirty="0">
                <a:latin typeface="Arial" pitchFamily="34" charset="0"/>
                <a:cs typeface="Arial" pitchFamily="34" charset="0"/>
              </a:rPr>
              <a:t> </a:t>
            </a:r>
            <a:r>
              <a:rPr lang="el-GR" sz="1800" dirty="0" err="1">
                <a:latin typeface="Arial" pitchFamily="34" charset="0"/>
                <a:cs typeface="Arial" pitchFamily="34" charset="0"/>
              </a:rPr>
              <a:t>France</a:t>
            </a:r>
            <a:r>
              <a:rPr lang="el-GR" sz="1800" dirty="0">
                <a:latin typeface="Arial" pitchFamily="34" charset="0"/>
                <a:cs typeface="Arial" pitchFamily="34" charset="0"/>
              </a:rPr>
              <a:t> </a:t>
            </a:r>
            <a:r>
              <a:rPr lang="el-GR" sz="1800" dirty="0" err="1">
                <a:latin typeface="Arial" pitchFamily="34" charset="0"/>
                <a:cs typeface="Arial" pitchFamily="34" charset="0"/>
              </a:rPr>
              <a:t>can</a:t>
            </a:r>
            <a:r>
              <a:rPr lang="el-GR" sz="1800" dirty="0">
                <a:latin typeface="Arial" pitchFamily="34" charset="0"/>
                <a:cs typeface="Arial" pitchFamily="34" charset="0"/>
              </a:rPr>
              <a:t> </a:t>
            </a:r>
            <a:r>
              <a:rPr lang="el-GR" sz="1800" dirty="0" err="1" smtClean="0">
                <a:latin typeface="Arial" pitchFamily="34" charset="0"/>
                <a:cs typeface="Arial" pitchFamily="34" charset="0"/>
              </a:rPr>
              <a:t>choose</a:t>
            </a:r>
            <a:r>
              <a:rPr lang="en-US" sz="1800" dirty="0" smtClean="0">
                <a:latin typeface="Arial" pitchFamily="34" charset="0"/>
                <a:cs typeface="Arial" pitchFamily="34" charset="0"/>
              </a:rPr>
              <a:t> to </a:t>
            </a:r>
            <a:r>
              <a:rPr lang="en-US" sz="1800" dirty="0">
                <a:latin typeface="Arial" pitchFamily="34" charset="0"/>
                <a:cs typeface="Arial" pitchFamily="34" charset="0"/>
              </a:rPr>
              <a:t>go to Italy and work there.</a:t>
            </a:r>
            <a:r>
              <a:rPr lang="el-GR" sz="1800" dirty="0" err="1">
                <a:latin typeface="Arial" pitchFamily="34" charset="0"/>
                <a:cs typeface="Arial" pitchFamily="34" charset="0"/>
              </a:rPr>
              <a:t>Or</a:t>
            </a:r>
            <a:r>
              <a:rPr lang="el-GR" sz="1800" dirty="0">
                <a:latin typeface="Arial" pitchFamily="34" charset="0"/>
                <a:cs typeface="Arial" pitchFamily="34" charset="0"/>
              </a:rPr>
              <a:t> a </a:t>
            </a:r>
            <a:r>
              <a:rPr lang="el-GR" sz="1800" dirty="0" err="1">
                <a:latin typeface="Arial" pitchFamily="34" charset="0"/>
                <a:cs typeface="Arial" pitchFamily="34" charset="0"/>
              </a:rPr>
              <a:t>student</a:t>
            </a:r>
            <a:r>
              <a:rPr lang="el-GR" sz="1800" dirty="0">
                <a:latin typeface="Arial" pitchFamily="34" charset="0"/>
                <a:cs typeface="Arial" pitchFamily="34" charset="0"/>
              </a:rPr>
              <a:t> </a:t>
            </a:r>
            <a:r>
              <a:rPr lang="el-GR" sz="1800" dirty="0" err="1">
                <a:latin typeface="Arial" pitchFamily="34" charset="0"/>
                <a:cs typeface="Arial" pitchFamily="34" charset="0"/>
              </a:rPr>
              <a:t>from</a:t>
            </a:r>
            <a:r>
              <a:rPr lang="el-GR" sz="1800" dirty="0">
                <a:latin typeface="Arial" pitchFamily="34" charset="0"/>
                <a:cs typeface="Arial" pitchFamily="34" charset="0"/>
              </a:rPr>
              <a:t> </a:t>
            </a:r>
            <a:r>
              <a:rPr lang="el-GR" sz="1800" dirty="0" err="1">
                <a:latin typeface="Arial" pitchFamily="34" charset="0"/>
                <a:cs typeface="Arial" pitchFamily="34" charset="0"/>
              </a:rPr>
              <a:t>Belgium</a:t>
            </a:r>
            <a:r>
              <a:rPr lang="el-GR" sz="1800" dirty="0">
                <a:latin typeface="Arial" pitchFamily="34" charset="0"/>
                <a:cs typeface="Arial" pitchFamily="34" charset="0"/>
              </a:rPr>
              <a:t> </a:t>
            </a:r>
            <a:r>
              <a:rPr lang="el-GR" sz="1800" dirty="0" err="1">
                <a:latin typeface="Arial" pitchFamily="34" charset="0"/>
                <a:cs typeface="Arial" pitchFamily="34" charset="0"/>
              </a:rPr>
              <a:t>can</a:t>
            </a:r>
            <a:r>
              <a:rPr lang="el-GR" sz="1800" dirty="0">
                <a:latin typeface="Arial" pitchFamily="34" charset="0"/>
                <a:cs typeface="Arial" pitchFamily="34" charset="0"/>
              </a:rPr>
              <a:t> </a:t>
            </a:r>
            <a:r>
              <a:rPr lang="el-GR" sz="1800" dirty="0" err="1">
                <a:latin typeface="Arial" pitchFamily="34" charset="0"/>
                <a:cs typeface="Arial" pitchFamily="34" charset="0"/>
              </a:rPr>
              <a:t>study</a:t>
            </a:r>
            <a:r>
              <a:rPr lang="el-GR" sz="1800" dirty="0">
                <a:latin typeface="Arial" pitchFamily="34" charset="0"/>
                <a:cs typeface="Arial" pitchFamily="34" charset="0"/>
              </a:rPr>
              <a:t> </a:t>
            </a:r>
            <a:r>
              <a:rPr lang="el-GR" sz="1800" dirty="0" err="1">
                <a:latin typeface="Arial" pitchFamily="34" charset="0"/>
                <a:cs typeface="Arial" pitchFamily="34" charset="0"/>
              </a:rPr>
              <a:t>at</a:t>
            </a:r>
            <a:r>
              <a:rPr lang="el-GR" sz="1800" dirty="0">
                <a:latin typeface="Arial" pitchFamily="34" charset="0"/>
                <a:cs typeface="Arial" pitchFamily="34" charset="0"/>
              </a:rPr>
              <a:t> a </a:t>
            </a:r>
            <a:r>
              <a:rPr lang="el-GR" sz="1800" dirty="0" err="1" smtClean="0">
                <a:latin typeface="Arial" pitchFamily="34" charset="0"/>
                <a:cs typeface="Arial" pitchFamily="34" charset="0"/>
              </a:rPr>
              <a:t>university</a:t>
            </a:r>
            <a:r>
              <a:rPr lang="en-US" sz="1800" dirty="0" smtClean="0">
                <a:latin typeface="Arial" pitchFamily="34" charset="0"/>
                <a:cs typeface="Arial" pitchFamily="34" charset="0"/>
              </a:rPr>
              <a:t> </a:t>
            </a:r>
            <a:r>
              <a:rPr lang="el-GR" sz="1800" dirty="0" err="1" smtClean="0">
                <a:latin typeface="Arial" pitchFamily="34" charset="0"/>
                <a:cs typeface="Arial" pitchFamily="34" charset="0"/>
              </a:rPr>
              <a:t>of</a:t>
            </a:r>
            <a:r>
              <a:rPr lang="el-GR" sz="1800" dirty="0" smtClean="0">
                <a:latin typeface="Arial" pitchFamily="34" charset="0"/>
                <a:cs typeface="Arial" pitchFamily="34" charset="0"/>
              </a:rPr>
              <a:t> </a:t>
            </a:r>
            <a:r>
              <a:rPr lang="el-GR" sz="1800" dirty="0" err="1">
                <a:latin typeface="Arial" pitchFamily="34" charset="0"/>
                <a:cs typeface="Arial" pitchFamily="34" charset="0"/>
              </a:rPr>
              <a:t>Greece</a:t>
            </a:r>
            <a:r>
              <a:rPr lang="el-GR" sz="1800" dirty="0" smtClean="0">
                <a:latin typeface="Arial" pitchFamily="34" charset="0"/>
                <a:cs typeface="Arial" pitchFamily="34" charset="0"/>
              </a:rPr>
              <a:t>.</a:t>
            </a:r>
            <a:endParaRPr lang="en-US" sz="1800" dirty="0" smtClean="0">
              <a:latin typeface="Arial" pitchFamily="34" charset="0"/>
              <a:cs typeface="Arial" pitchFamily="34" charset="0"/>
            </a:endParaRPr>
          </a:p>
          <a:p>
            <a:pPr>
              <a:buNone/>
            </a:pPr>
            <a:r>
              <a:rPr lang="en-US" sz="1800" b="1" dirty="0" smtClean="0">
                <a:latin typeface="Arial" pitchFamily="34" charset="0"/>
                <a:cs typeface="Arial" pitchFamily="34" charset="0"/>
              </a:rPr>
              <a:t>     </a:t>
            </a:r>
            <a:r>
              <a:rPr lang="el-GR" sz="1800" b="1" dirty="0" err="1" smtClean="0">
                <a:latin typeface="Arial" pitchFamily="34" charset="0"/>
                <a:cs typeface="Arial" pitchFamily="34" charset="0"/>
              </a:rPr>
              <a:t>In</a:t>
            </a:r>
            <a:r>
              <a:rPr lang="el-GR" sz="1800" b="1" dirty="0" smtClean="0">
                <a:latin typeface="Arial" pitchFamily="34" charset="0"/>
                <a:cs typeface="Arial" pitchFamily="34" charset="0"/>
              </a:rPr>
              <a:t> </a:t>
            </a:r>
            <a:r>
              <a:rPr lang="el-GR" sz="1800" b="1" dirty="0" err="1">
                <a:latin typeface="Arial" pitchFamily="34" charset="0"/>
                <a:cs typeface="Arial" pitchFamily="34" charset="0"/>
              </a:rPr>
              <a:t>every</a:t>
            </a:r>
            <a:r>
              <a:rPr lang="el-GR" sz="1800" b="1" dirty="0">
                <a:latin typeface="Arial" pitchFamily="34" charset="0"/>
                <a:cs typeface="Arial" pitchFamily="34" charset="0"/>
              </a:rPr>
              <a:t> </a:t>
            </a:r>
            <a:r>
              <a:rPr lang="el-GR" sz="1800" b="1" dirty="0" err="1">
                <a:latin typeface="Arial" pitchFamily="34" charset="0"/>
                <a:cs typeface="Arial" pitchFamily="34" charset="0"/>
              </a:rPr>
              <a:t>country</a:t>
            </a:r>
            <a:r>
              <a:rPr lang="el-GR" sz="1800" b="1" dirty="0">
                <a:latin typeface="Arial" pitchFamily="34" charset="0"/>
                <a:cs typeface="Arial" pitchFamily="34" charset="0"/>
              </a:rPr>
              <a:t> </a:t>
            </a:r>
            <a:r>
              <a:rPr lang="el-GR" sz="1800" b="1" dirty="0" err="1">
                <a:latin typeface="Arial" pitchFamily="34" charset="0"/>
                <a:cs typeface="Arial" pitchFamily="34" charset="0"/>
              </a:rPr>
              <a:t>of</a:t>
            </a:r>
            <a:r>
              <a:rPr lang="el-GR" sz="1800" b="1" dirty="0">
                <a:latin typeface="Arial" pitchFamily="34" charset="0"/>
                <a:cs typeface="Arial" pitchFamily="34" charset="0"/>
              </a:rPr>
              <a:t> </a:t>
            </a:r>
            <a:r>
              <a:rPr lang="el-GR" sz="1800" b="1" dirty="0" err="1">
                <a:latin typeface="Arial" pitchFamily="34" charset="0"/>
                <a:cs typeface="Arial" pitchFamily="34" charset="0"/>
              </a:rPr>
              <a:t>the</a:t>
            </a:r>
            <a:r>
              <a:rPr lang="el-GR" sz="1800" b="1" dirty="0">
                <a:latin typeface="Arial" pitchFamily="34" charset="0"/>
                <a:cs typeface="Arial" pitchFamily="34" charset="0"/>
              </a:rPr>
              <a:t> </a:t>
            </a:r>
            <a:r>
              <a:rPr lang="el-GR" sz="1800" b="1" dirty="0" err="1">
                <a:latin typeface="Arial" pitchFamily="34" charset="0"/>
                <a:cs typeface="Arial" pitchFamily="34" charset="0"/>
              </a:rPr>
              <a:t>European</a:t>
            </a:r>
            <a:r>
              <a:rPr lang="el-GR" sz="1800" b="1" dirty="0">
                <a:latin typeface="Arial" pitchFamily="34" charset="0"/>
                <a:cs typeface="Arial" pitchFamily="34" charset="0"/>
              </a:rPr>
              <a:t> </a:t>
            </a:r>
            <a:r>
              <a:rPr lang="el-GR" sz="1800" b="1" dirty="0" err="1">
                <a:latin typeface="Arial" pitchFamily="34" charset="0"/>
                <a:cs typeface="Arial" pitchFamily="34" charset="0"/>
              </a:rPr>
              <a:t>Union</a:t>
            </a:r>
            <a:r>
              <a:rPr lang="en-US" sz="1800" b="1" dirty="0">
                <a:latin typeface="Arial" pitchFamily="34" charset="0"/>
                <a:cs typeface="Arial" pitchFamily="34" charset="0"/>
              </a:rPr>
              <a:t>the inhabitants speak their own language.</a:t>
            </a:r>
            <a:r>
              <a:rPr lang="el-GR" sz="1800" dirty="0" err="1">
                <a:latin typeface="Arial" pitchFamily="34" charset="0"/>
                <a:cs typeface="Arial" pitchFamily="34" charset="0"/>
              </a:rPr>
              <a:t>The</a:t>
            </a:r>
            <a:r>
              <a:rPr lang="el-GR" sz="1800" dirty="0">
                <a:latin typeface="Arial" pitchFamily="34" charset="0"/>
                <a:cs typeface="Arial" pitchFamily="34" charset="0"/>
              </a:rPr>
              <a:t> </a:t>
            </a:r>
            <a:r>
              <a:rPr lang="el-GR" sz="1800" dirty="0" err="1">
                <a:latin typeface="Arial" pitchFamily="34" charset="0"/>
                <a:cs typeface="Arial" pitchFamily="34" charset="0"/>
              </a:rPr>
              <a:t>European</a:t>
            </a:r>
            <a:r>
              <a:rPr lang="el-GR" sz="1800" dirty="0">
                <a:latin typeface="Arial" pitchFamily="34" charset="0"/>
                <a:cs typeface="Arial" pitchFamily="34" charset="0"/>
              </a:rPr>
              <a:t> </a:t>
            </a:r>
            <a:r>
              <a:rPr lang="el-GR" sz="1800" dirty="0" err="1">
                <a:latin typeface="Arial" pitchFamily="34" charset="0"/>
                <a:cs typeface="Arial" pitchFamily="34" charset="0"/>
              </a:rPr>
              <a:t>Union</a:t>
            </a:r>
            <a:r>
              <a:rPr lang="el-GR" sz="1800" dirty="0">
                <a:latin typeface="Arial" pitchFamily="34" charset="0"/>
                <a:cs typeface="Arial" pitchFamily="34" charset="0"/>
              </a:rPr>
              <a:t> </a:t>
            </a:r>
            <a:r>
              <a:rPr lang="el-GR" sz="1800" dirty="0" err="1">
                <a:latin typeface="Arial" pitchFamily="34" charset="0"/>
                <a:cs typeface="Arial" pitchFamily="34" charset="0"/>
              </a:rPr>
              <a:t>protects</a:t>
            </a:r>
            <a:r>
              <a:rPr lang="el-GR" sz="1800" dirty="0">
                <a:latin typeface="Arial" pitchFamily="34" charset="0"/>
                <a:cs typeface="Arial" pitchFamily="34" charset="0"/>
              </a:rPr>
              <a:t> </a:t>
            </a:r>
            <a:r>
              <a:rPr lang="el-GR" sz="1800" dirty="0" err="1">
                <a:latin typeface="Arial" pitchFamily="34" charset="0"/>
                <a:cs typeface="Arial" pitchFamily="34" charset="0"/>
              </a:rPr>
              <a:t>the</a:t>
            </a:r>
            <a:r>
              <a:rPr lang="el-GR" sz="1800" dirty="0">
                <a:latin typeface="Arial" pitchFamily="34" charset="0"/>
                <a:cs typeface="Arial" pitchFamily="34" charset="0"/>
              </a:rPr>
              <a:t> </a:t>
            </a:r>
            <a:r>
              <a:rPr lang="el-GR" sz="1800" dirty="0" err="1">
                <a:latin typeface="Arial" pitchFamily="34" charset="0"/>
                <a:cs typeface="Arial" pitchFamily="34" charset="0"/>
              </a:rPr>
              <a:t>rights</a:t>
            </a:r>
            <a:r>
              <a:rPr lang="el-GR" sz="1800" dirty="0">
                <a:latin typeface="Arial" pitchFamily="34" charset="0"/>
                <a:cs typeface="Arial" pitchFamily="34" charset="0"/>
              </a:rPr>
              <a:t> </a:t>
            </a:r>
            <a:r>
              <a:rPr lang="el-GR" sz="1800" dirty="0" err="1">
                <a:latin typeface="Arial" pitchFamily="34" charset="0"/>
                <a:cs typeface="Arial" pitchFamily="34" charset="0"/>
              </a:rPr>
              <a:t>of</a:t>
            </a:r>
            <a:r>
              <a:rPr lang="el-GR" sz="1800" dirty="0">
                <a:latin typeface="Arial" pitchFamily="34" charset="0"/>
                <a:cs typeface="Arial" pitchFamily="34" charset="0"/>
              </a:rPr>
              <a:t> </a:t>
            </a:r>
            <a:r>
              <a:rPr lang="el-GR" sz="1800" dirty="0" err="1">
                <a:latin typeface="Arial" pitchFamily="34" charset="0"/>
                <a:cs typeface="Arial" pitchFamily="34" charset="0"/>
              </a:rPr>
              <a:t>the</a:t>
            </a:r>
            <a:r>
              <a:rPr lang="el-GR" sz="1800" dirty="0">
                <a:latin typeface="Arial" pitchFamily="34" charset="0"/>
                <a:cs typeface="Arial" pitchFamily="34" charset="0"/>
              </a:rPr>
              <a:t> </a:t>
            </a:r>
            <a:r>
              <a:rPr lang="el-GR" sz="1800" dirty="0" err="1" smtClean="0">
                <a:latin typeface="Arial" pitchFamily="34" charset="0"/>
                <a:cs typeface="Arial" pitchFamily="34" charset="0"/>
              </a:rPr>
              <a:t>people</a:t>
            </a:r>
            <a:r>
              <a:rPr lang="en-US" sz="1800" dirty="0" smtClean="0">
                <a:latin typeface="Arial" pitchFamily="34" charset="0"/>
                <a:cs typeface="Arial" pitchFamily="34" charset="0"/>
              </a:rPr>
              <a:t> to </a:t>
            </a:r>
            <a:r>
              <a:rPr lang="en-US" sz="1800" dirty="0">
                <a:latin typeface="Arial" pitchFamily="34" charset="0"/>
                <a:cs typeface="Arial" pitchFamily="34" charset="0"/>
              </a:rPr>
              <a:t>communicate in their mother tongue.</a:t>
            </a:r>
            <a:r>
              <a:rPr lang="el-GR" sz="1800" b="1" dirty="0" err="1">
                <a:latin typeface="Arial" pitchFamily="34" charset="0"/>
                <a:cs typeface="Arial" pitchFamily="34" charset="0"/>
              </a:rPr>
              <a:t>That</a:t>
            </a:r>
            <a:r>
              <a:rPr lang="el-GR" sz="1800" b="1" dirty="0">
                <a:latin typeface="Arial" pitchFamily="34" charset="0"/>
                <a:cs typeface="Arial" pitchFamily="34" charset="0"/>
              </a:rPr>
              <a:t> </a:t>
            </a:r>
            <a:r>
              <a:rPr lang="el-GR" sz="1800" b="1" dirty="0" err="1">
                <a:latin typeface="Arial" pitchFamily="34" charset="0"/>
                <a:cs typeface="Arial" pitchFamily="34" charset="0"/>
              </a:rPr>
              <a:t>is</a:t>
            </a:r>
            <a:r>
              <a:rPr lang="el-GR" sz="1800" b="1" dirty="0">
                <a:latin typeface="Arial" pitchFamily="34" charset="0"/>
                <a:cs typeface="Arial" pitchFamily="34" charset="0"/>
              </a:rPr>
              <a:t> </a:t>
            </a:r>
            <a:r>
              <a:rPr lang="el-GR" sz="1800" b="1" dirty="0" err="1">
                <a:latin typeface="Arial" pitchFamily="34" charset="0"/>
                <a:cs typeface="Arial" pitchFamily="34" charset="0"/>
              </a:rPr>
              <a:t>why</a:t>
            </a:r>
            <a:r>
              <a:rPr lang="el-GR" sz="1800" b="1" dirty="0">
                <a:latin typeface="Arial" pitchFamily="34" charset="0"/>
                <a:cs typeface="Arial" pitchFamily="34" charset="0"/>
              </a:rPr>
              <a:t> </a:t>
            </a:r>
            <a:r>
              <a:rPr lang="el-GR" sz="1800" b="1" dirty="0" err="1">
                <a:latin typeface="Arial" pitchFamily="34" charset="0"/>
                <a:cs typeface="Arial" pitchFamily="34" charset="0"/>
              </a:rPr>
              <a:t>the</a:t>
            </a:r>
            <a:r>
              <a:rPr lang="el-GR" sz="1800" b="1" dirty="0">
                <a:latin typeface="Arial" pitchFamily="34" charset="0"/>
                <a:cs typeface="Arial" pitchFamily="34" charset="0"/>
              </a:rPr>
              <a:t> </a:t>
            </a:r>
            <a:r>
              <a:rPr lang="el-GR" sz="1800" b="1" dirty="0" err="1">
                <a:latin typeface="Arial" pitchFamily="34" charset="0"/>
                <a:cs typeface="Arial" pitchFamily="34" charset="0"/>
              </a:rPr>
              <a:t>European</a:t>
            </a:r>
            <a:r>
              <a:rPr lang="el-GR" sz="1800" b="1" dirty="0">
                <a:latin typeface="Arial" pitchFamily="34" charset="0"/>
                <a:cs typeface="Arial" pitchFamily="34" charset="0"/>
              </a:rPr>
              <a:t> </a:t>
            </a:r>
            <a:r>
              <a:rPr lang="el-GR" sz="1800" b="1" dirty="0" err="1" smtClean="0">
                <a:latin typeface="Arial" pitchFamily="34" charset="0"/>
                <a:cs typeface="Arial" pitchFamily="34" charset="0"/>
              </a:rPr>
              <a:t>Union</a:t>
            </a:r>
            <a:r>
              <a:rPr lang="en-US" sz="1800" b="1" dirty="0" smtClean="0">
                <a:latin typeface="Arial" pitchFamily="34" charset="0"/>
                <a:cs typeface="Arial" pitchFamily="34" charset="0"/>
              </a:rPr>
              <a:t> provides </a:t>
            </a:r>
            <a:r>
              <a:rPr lang="en-US" sz="1800" b="1" dirty="0">
                <a:latin typeface="Arial" pitchFamily="34" charset="0"/>
                <a:cs typeface="Arial" pitchFamily="34" charset="0"/>
              </a:rPr>
              <a:t>all the important </a:t>
            </a:r>
            <a:r>
              <a:rPr lang="en-US" sz="1800" b="1" dirty="0" smtClean="0">
                <a:latin typeface="Arial" pitchFamily="34" charset="0"/>
                <a:cs typeface="Arial" pitchFamily="34" charset="0"/>
              </a:rPr>
              <a:t>information in </a:t>
            </a:r>
            <a:r>
              <a:rPr lang="en-US" sz="1800" b="1" dirty="0">
                <a:latin typeface="Arial" pitchFamily="34" charset="0"/>
                <a:cs typeface="Arial" pitchFamily="34" charset="0"/>
              </a:rPr>
              <a:t>the languages ​​that people speak in their country</a:t>
            </a:r>
            <a:endParaRPr lang="el-GR" sz="1800"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t>United</a:t>
            </a:r>
            <a:r>
              <a:rPr lang="el-GR" b="1" dirty="0"/>
              <a:t> </a:t>
            </a:r>
            <a:r>
              <a:rPr lang="el-GR" b="1" dirty="0" err="1"/>
              <a:t>in</a:t>
            </a:r>
            <a:r>
              <a:rPr lang="el-GR" b="1" dirty="0"/>
              <a:t> </a:t>
            </a:r>
            <a:r>
              <a:rPr lang="el-GR" b="1" dirty="0" err="1"/>
              <a:t>diversity</a:t>
            </a:r>
            <a:endParaRPr lang="el-GR" b="1" dirty="0"/>
          </a:p>
        </p:txBody>
      </p:sp>
      <p:sp>
        <p:nvSpPr>
          <p:cNvPr id="3" name="2 - Θέση περιεχομένου"/>
          <p:cNvSpPr>
            <a:spLocks noGrp="1"/>
          </p:cNvSpPr>
          <p:nvPr>
            <p:ph idx="1"/>
          </p:nvPr>
        </p:nvSpPr>
        <p:spPr/>
        <p:txBody>
          <a:bodyPr>
            <a:normAutofit/>
          </a:bodyPr>
          <a:lstStyle/>
          <a:p>
            <a:pPr>
              <a:buNone/>
            </a:pPr>
            <a:r>
              <a:rPr lang="en-US" dirty="0" smtClean="0"/>
              <a:t>    </a:t>
            </a:r>
            <a:r>
              <a:rPr lang="el-GR" sz="2000" dirty="0" err="1" smtClean="0">
                <a:latin typeface="Arial" pitchFamily="34" charset="0"/>
                <a:cs typeface="Arial" pitchFamily="34" charset="0"/>
              </a:rPr>
              <a:t>The</a:t>
            </a:r>
            <a:r>
              <a:rPr lang="el-GR" sz="2000" dirty="0" smtClean="0">
                <a:latin typeface="Arial" pitchFamily="34" charset="0"/>
                <a:cs typeface="Arial" pitchFamily="34" charset="0"/>
              </a:rPr>
              <a:t> </a:t>
            </a:r>
            <a:r>
              <a:rPr lang="el-GR" sz="2000" dirty="0" err="1">
                <a:latin typeface="Arial" pitchFamily="34" charset="0"/>
                <a:cs typeface="Arial" pitchFamily="34" charset="0"/>
              </a:rPr>
              <a:t>European</a:t>
            </a:r>
            <a:r>
              <a:rPr lang="el-GR" sz="2000" dirty="0">
                <a:latin typeface="Arial" pitchFamily="34" charset="0"/>
                <a:cs typeface="Arial" pitchFamily="34" charset="0"/>
              </a:rPr>
              <a:t> </a:t>
            </a:r>
            <a:r>
              <a:rPr lang="el-GR" sz="2000" dirty="0" err="1">
                <a:latin typeface="Arial" pitchFamily="34" charset="0"/>
                <a:cs typeface="Arial" pitchFamily="34" charset="0"/>
              </a:rPr>
              <a:t>Union</a:t>
            </a:r>
            <a:r>
              <a:rPr lang="el-GR" sz="2000" dirty="0">
                <a:latin typeface="Arial" pitchFamily="34" charset="0"/>
                <a:cs typeface="Arial" pitchFamily="34" charset="0"/>
              </a:rPr>
              <a:t> </a:t>
            </a:r>
            <a:r>
              <a:rPr lang="el-GR" sz="2000" dirty="0" err="1">
                <a:latin typeface="Arial" pitchFamily="34" charset="0"/>
                <a:cs typeface="Arial" pitchFamily="34" charset="0"/>
              </a:rPr>
              <a:t>uses</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expression</a:t>
            </a:r>
            <a:r>
              <a:rPr lang="el-GR" sz="2000" dirty="0">
                <a:latin typeface="Arial" pitchFamily="34" charset="0"/>
                <a:cs typeface="Arial" pitchFamily="34" charset="0"/>
              </a:rPr>
              <a:t> </a:t>
            </a:r>
            <a:r>
              <a:rPr lang="el-GR" sz="2000" b="1" dirty="0">
                <a:latin typeface="Arial" pitchFamily="34" charset="0"/>
                <a:cs typeface="Arial" pitchFamily="34" charset="0"/>
              </a:rPr>
              <a:t>"</a:t>
            </a:r>
            <a:r>
              <a:rPr lang="el-GR" sz="2000" b="1" dirty="0" err="1">
                <a:latin typeface="Arial" pitchFamily="34" charset="0"/>
                <a:cs typeface="Arial" pitchFamily="34" charset="0"/>
              </a:rPr>
              <a:t>united</a:t>
            </a:r>
            <a:r>
              <a:rPr lang="el-GR" sz="2000" b="1" dirty="0">
                <a:latin typeface="Arial" pitchFamily="34" charset="0"/>
                <a:cs typeface="Arial" pitchFamily="34" charset="0"/>
              </a:rPr>
              <a:t> </a:t>
            </a:r>
            <a:r>
              <a:rPr lang="el-GR" sz="2000" b="1" dirty="0" err="1">
                <a:latin typeface="Arial" pitchFamily="34" charset="0"/>
                <a:cs typeface="Arial" pitchFamily="34" charset="0"/>
              </a:rPr>
              <a:t>in</a:t>
            </a:r>
            <a:r>
              <a:rPr lang="el-GR" sz="2000" b="1" dirty="0">
                <a:latin typeface="Arial" pitchFamily="34" charset="0"/>
                <a:cs typeface="Arial" pitchFamily="34" charset="0"/>
              </a:rPr>
              <a:t> </a:t>
            </a:r>
            <a:r>
              <a:rPr lang="el-GR" sz="2000" b="1" dirty="0" err="1" smtClean="0">
                <a:latin typeface="Arial" pitchFamily="34" charset="0"/>
                <a:cs typeface="Arial" pitchFamily="34" charset="0"/>
              </a:rPr>
              <a:t>diversity</a:t>
            </a:r>
            <a:r>
              <a:rPr lang="el-GR" sz="2000" b="1" dirty="0" smtClean="0">
                <a:latin typeface="Arial" pitchFamily="34" charset="0"/>
                <a:cs typeface="Arial" pitchFamily="34" charset="0"/>
              </a:rPr>
              <a:t>“</a:t>
            </a:r>
            <a:r>
              <a:rPr lang="en-US" sz="2000" b="1" dirty="0" smtClean="0">
                <a:latin typeface="Arial" pitchFamily="34" charset="0"/>
                <a:cs typeface="Arial" pitchFamily="34" charset="0"/>
              </a:rPr>
              <a:t> </a:t>
            </a:r>
            <a:r>
              <a:rPr lang="el-GR" sz="2000" dirty="0" err="1" smtClean="0">
                <a:latin typeface="Arial" pitchFamily="34" charset="0"/>
                <a:cs typeface="Arial" pitchFamily="34" charset="0"/>
              </a:rPr>
              <a:t>to</a:t>
            </a:r>
            <a:r>
              <a:rPr lang="el-GR" sz="2000" dirty="0" smtClean="0">
                <a:latin typeface="Arial" pitchFamily="34" charset="0"/>
                <a:cs typeface="Arial" pitchFamily="34" charset="0"/>
              </a:rPr>
              <a:t> </a:t>
            </a:r>
            <a:r>
              <a:rPr lang="el-GR" sz="2000" dirty="0" err="1">
                <a:latin typeface="Arial" pitchFamily="34" charset="0"/>
                <a:cs typeface="Arial" pitchFamily="34" charset="0"/>
              </a:rPr>
              <a:t>show</a:t>
            </a:r>
            <a:r>
              <a:rPr lang="el-GR" sz="2000" dirty="0">
                <a:latin typeface="Arial" pitchFamily="34" charset="0"/>
                <a:cs typeface="Arial" pitchFamily="34" charset="0"/>
              </a:rPr>
              <a:t> </a:t>
            </a:r>
            <a:r>
              <a:rPr lang="el-GR" sz="2000" dirty="0" err="1">
                <a:latin typeface="Arial" pitchFamily="34" charset="0"/>
                <a:cs typeface="Arial" pitchFamily="34" charset="0"/>
              </a:rPr>
              <a:t>its</a:t>
            </a:r>
            <a:r>
              <a:rPr lang="el-GR" sz="2000" dirty="0">
                <a:latin typeface="Arial" pitchFamily="34" charset="0"/>
                <a:cs typeface="Arial" pitchFamily="34" charset="0"/>
              </a:rPr>
              <a:t> </a:t>
            </a:r>
            <a:r>
              <a:rPr lang="el-GR" sz="2000" dirty="0" err="1">
                <a:latin typeface="Arial" pitchFamily="34" charset="0"/>
                <a:cs typeface="Arial" pitchFamily="34" charset="0"/>
              </a:rPr>
              <a:t>values</a:t>
            </a:r>
            <a:r>
              <a:rPr lang="el-GR" sz="2000" dirty="0">
                <a:latin typeface="Arial" pitchFamily="34" charset="0"/>
                <a:cs typeface="Arial" pitchFamily="34" charset="0"/>
              </a:rPr>
              <a:t>. </a:t>
            </a:r>
            <a:r>
              <a:rPr lang="el-GR" sz="2000" dirty="0" err="1">
                <a:latin typeface="Arial" pitchFamily="34" charset="0"/>
                <a:cs typeface="Arial" pitchFamily="34" charset="0"/>
              </a:rPr>
              <a:t>This</a:t>
            </a:r>
            <a:r>
              <a:rPr lang="el-GR" sz="2000" dirty="0">
                <a:latin typeface="Arial" pitchFamily="34" charset="0"/>
                <a:cs typeface="Arial" pitchFamily="34" charset="0"/>
              </a:rPr>
              <a:t> </a:t>
            </a:r>
            <a:r>
              <a:rPr lang="el-GR" sz="2000" dirty="0" err="1">
                <a:latin typeface="Arial" pitchFamily="34" charset="0"/>
                <a:cs typeface="Arial" pitchFamily="34" charset="0"/>
              </a:rPr>
              <a:t>expression</a:t>
            </a:r>
            <a:r>
              <a:rPr lang="el-GR" sz="2000" dirty="0">
                <a:latin typeface="Arial" pitchFamily="34" charset="0"/>
                <a:cs typeface="Arial" pitchFamily="34" charset="0"/>
              </a:rPr>
              <a:t> </a:t>
            </a:r>
            <a:r>
              <a:rPr lang="el-GR" sz="2000" dirty="0" err="1">
                <a:latin typeface="Arial" pitchFamily="34" charset="0"/>
                <a:cs typeface="Arial" pitchFamily="34" charset="0"/>
              </a:rPr>
              <a:t>means</a:t>
            </a:r>
            <a:r>
              <a:rPr lang="el-GR" sz="2000" dirty="0">
                <a:latin typeface="Arial" pitchFamily="34" charset="0"/>
                <a:cs typeface="Arial" pitchFamily="34" charset="0"/>
              </a:rPr>
              <a:t> </a:t>
            </a:r>
            <a:r>
              <a:rPr lang="el-GR" sz="2000" dirty="0" err="1">
                <a:latin typeface="Arial" pitchFamily="34" charset="0"/>
                <a:cs typeface="Arial" pitchFamily="34" charset="0"/>
              </a:rPr>
              <a:t>that</a:t>
            </a:r>
            <a:r>
              <a:rPr lang="el-GR" sz="2000" dirty="0">
                <a:latin typeface="Arial" pitchFamily="34" charset="0"/>
                <a:cs typeface="Arial" pitchFamily="34" charset="0"/>
              </a:rPr>
              <a:t>: </a:t>
            </a:r>
            <a:r>
              <a:rPr lang="en-US" sz="2000" dirty="0">
                <a:latin typeface="Arial" pitchFamily="34" charset="0"/>
                <a:cs typeface="Arial" pitchFamily="34" charset="0"/>
              </a:rPr>
              <a:t>people living in the European </a:t>
            </a:r>
            <a:r>
              <a:rPr lang="en-US" sz="2000" dirty="0" smtClean="0">
                <a:latin typeface="Arial" pitchFamily="34" charset="0"/>
                <a:cs typeface="Arial" pitchFamily="34" charset="0"/>
              </a:rPr>
              <a:t>Union they </a:t>
            </a:r>
            <a:r>
              <a:rPr lang="en-US" sz="2000" dirty="0">
                <a:latin typeface="Arial" pitchFamily="34" charset="0"/>
                <a:cs typeface="Arial" pitchFamily="34" charset="0"/>
              </a:rPr>
              <a:t>may have different cultures or </a:t>
            </a:r>
            <a:r>
              <a:rPr lang="en-US" sz="2000" dirty="0" smtClean="0">
                <a:latin typeface="Arial" pitchFamily="34" charset="0"/>
                <a:cs typeface="Arial" pitchFamily="34" charset="0"/>
              </a:rPr>
              <a:t>languages but </a:t>
            </a:r>
            <a:r>
              <a:rPr lang="en-US" sz="2000" dirty="0">
                <a:latin typeface="Arial" pitchFamily="34" charset="0"/>
                <a:cs typeface="Arial" pitchFamily="34" charset="0"/>
              </a:rPr>
              <a:t>support each </a:t>
            </a:r>
            <a:r>
              <a:rPr lang="en-US" sz="2000" dirty="0" smtClean="0">
                <a:latin typeface="Arial" pitchFamily="34" charset="0"/>
                <a:cs typeface="Arial" pitchFamily="34" charset="0"/>
              </a:rPr>
              <a:t>other and </a:t>
            </a:r>
            <a:r>
              <a:rPr lang="en-US" sz="2000" dirty="0">
                <a:latin typeface="Arial" pitchFamily="34" charset="0"/>
                <a:cs typeface="Arial" pitchFamily="34" charset="0"/>
              </a:rPr>
              <a:t>work together peacefully</a:t>
            </a:r>
            <a:r>
              <a:rPr lang="en-US" sz="2000" dirty="0" smtClean="0">
                <a:latin typeface="Arial" pitchFamily="34" charset="0"/>
                <a:cs typeface="Arial" pitchFamily="34" charset="0"/>
              </a:rPr>
              <a:t>.</a:t>
            </a:r>
          </a:p>
          <a:p>
            <a:pPr>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a:latin typeface="Arial" pitchFamily="34" charset="0"/>
                <a:cs typeface="Arial" pitchFamily="34" charset="0"/>
              </a:rPr>
              <a:t>I</a:t>
            </a:r>
            <a:r>
              <a:rPr lang="en-US" sz="2000" dirty="0" smtClean="0">
                <a:latin typeface="Arial" pitchFamily="34" charset="0"/>
                <a:cs typeface="Arial" pitchFamily="34" charset="0"/>
              </a:rPr>
              <a:t>t's </a:t>
            </a:r>
            <a:r>
              <a:rPr lang="en-US" sz="2000" dirty="0">
                <a:latin typeface="Arial" pitchFamily="34" charset="0"/>
                <a:cs typeface="Arial" pitchFamily="34" charset="0"/>
              </a:rPr>
              <a:t>not a </a:t>
            </a:r>
            <a:r>
              <a:rPr lang="en-US" sz="2000" dirty="0" smtClean="0">
                <a:latin typeface="Arial" pitchFamily="34" charset="0"/>
                <a:cs typeface="Arial" pitchFamily="34" charset="0"/>
              </a:rPr>
              <a:t>problem the </a:t>
            </a:r>
            <a:r>
              <a:rPr lang="en-US" sz="2000" dirty="0">
                <a:latin typeface="Arial" pitchFamily="34" charset="0"/>
                <a:cs typeface="Arial" pitchFamily="34" charset="0"/>
              </a:rPr>
              <a:t>existence of different languages ​​or cultures.</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opposite</a:t>
            </a:r>
            <a:r>
              <a:rPr lang="el-GR" sz="2000" dirty="0" smtClean="0">
                <a:latin typeface="Arial" pitchFamily="34" charset="0"/>
                <a:cs typeface="Arial" pitchFamily="34" charset="0"/>
              </a:rPr>
              <a:t>.</a:t>
            </a:r>
            <a:r>
              <a:rPr lang="en-US" sz="2000" dirty="0" smtClean="0">
                <a:latin typeface="Arial" pitchFamily="34" charset="0"/>
                <a:cs typeface="Arial" pitchFamily="34" charset="0"/>
              </a:rPr>
              <a:t> </a:t>
            </a:r>
            <a:r>
              <a:rPr lang="el-GR" sz="2000" dirty="0" err="1" smtClean="0">
                <a:latin typeface="Arial" pitchFamily="34" charset="0"/>
                <a:cs typeface="Arial" pitchFamily="34" charset="0"/>
              </a:rPr>
              <a:t>People</a:t>
            </a:r>
            <a:r>
              <a:rPr lang="el-GR" sz="2000" dirty="0" smtClean="0">
                <a:latin typeface="Arial" pitchFamily="34" charset="0"/>
                <a:cs typeface="Arial" pitchFamily="34" charset="0"/>
              </a:rPr>
              <a:t> </a:t>
            </a:r>
            <a:r>
              <a:rPr lang="el-GR" sz="2000" dirty="0" err="1">
                <a:latin typeface="Arial" pitchFamily="34" charset="0"/>
                <a:cs typeface="Arial" pitchFamily="34" charset="0"/>
              </a:rPr>
              <a:t>who</a:t>
            </a:r>
            <a:r>
              <a:rPr lang="el-GR" sz="2000" dirty="0">
                <a:latin typeface="Arial" pitchFamily="34" charset="0"/>
                <a:cs typeface="Arial" pitchFamily="34" charset="0"/>
              </a:rPr>
              <a:t> </a:t>
            </a:r>
            <a:r>
              <a:rPr lang="el-GR" sz="2000" dirty="0" err="1">
                <a:latin typeface="Arial" pitchFamily="34" charset="0"/>
                <a:cs typeface="Arial" pitchFamily="34" charset="0"/>
              </a:rPr>
              <a:t>have</a:t>
            </a:r>
            <a:r>
              <a:rPr lang="el-GR" sz="2000" dirty="0">
                <a:latin typeface="Arial" pitchFamily="34" charset="0"/>
                <a:cs typeface="Arial" pitchFamily="34" charset="0"/>
              </a:rPr>
              <a:t> </a:t>
            </a:r>
            <a:r>
              <a:rPr lang="el-GR" sz="2000" dirty="0" err="1">
                <a:latin typeface="Arial" pitchFamily="34" charset="0"/>
                <a:cs typeface="Arial" pitchFamily="34" charset="0"/>
              </a:rPr>
              <a:t>different</a:t>
            </a:r>
            <a:r>
              <a:rPr lang="el-GR" sz="2000" dirty="0">
                <a:latin typeface="Arial" pitchFamily="34" charset="0"/>
                <a:cs typeface="Arial" pitchFamily="34" charset="0"/>
              </a:rPr>
              <a:t> </a:t>
            </a:r>
            <a:r>
              <a:rPr lang="el-GR" sz="2000" dirty="0" err="1" smtClean="0">
                <a:latin typeface="Arial" pitchFamily="34" charset="0"/>
                <a:cs typeface="Arial" pitchFamily="34" charset="0"/>
              </a:rPr>
              <a:t>cultures</a:t>
            </a:r>
            <a:r>
              <a:rPr lang="en-US" sz="2000" dirty="0" smtClean="0">
                <a:latin typeface="Arial" pitchFamily="34" charset="0"/>
                <a:cs typeface="Arial" pitchFamily="34" charset="0"/>
              </a:rPr>
              <a:t> they </a:t>
            </a:r>
            <a:r>
              <a:rPr lang="en-US" sz="2000" dirty="0">
                <a:latin typeface="Arial" pitchFamily="34" charset="0"/>
                <a:cs typeface="Arial" pitchFamily="34" charset="0"/>
              </a:rPr>
              <a:t>can learn more from each </a:t>
            </a:r>
            <a:r>
              <a:rPr lang="en-US" sz="2000" dirty="0" smtClean="0">
                <a:latin typeface="Arial" pitchFamily="34" charset="0"/>
                <a:cs typeface="Arial" pitchFamily="34" charset="0"/>
              </a:rPr>
              <a:t>other </a:t>
            </a:r>
            <a:r>
              <a:rPr lang="el-GR" sz="2000" dirty="0" err="1" smtClean="0">
                <a:latin typeface="Arial" pitchFamily="34" charset="0"/>
                <a:cs typeface="Arial" pitchFamily="34" charset="0"/>
              </a:rPr>
              <a:t>and</a:t>
            </a:r>
            <a:r>
              <a:rPr lang="el-GR" sz="2000" dirty="0" smtClean="0">
                <a:latin typeface="Arial" pitchFamily="34" charset="0"/>
                <a:cs typeface="Arial" pitchFamily="34" charset="0"/>
              </a:rPr>
              <a:t> </a:t>
            </a:r>
            <a:r>
              <a:rPr lang="el-GR" sz="2000" dirty="0" err="1">
                <a:latin typeface="Arial" pitchFamily="34" charset="0"/>
                <a:cs typeface="Arial" pitchFamily="34" charset="0"/>
              </a:rPr>
              <a:t>work</a:t>
            </a:r>
            <a:r>
              <a:rPr lang="el-GR" sz="2000" dirty="0">
                <a:latin typeface="Arial" pitchFamily="34" charset="0"/>
                <a:cs typeface="Arial" pitchFamily="34" charset="0"/>
              </a:rPr>
              <a:t> </a:t>
            </a:r>
            <a:r>
              <a:rPr lang="el-GR" sz="2000" dirty="0" err="1">
                <a:latin typeface="Arial" pitchFamily="34" charset="0"/>
                <a:cs typeface="Arial" pitchFamily="34" charset="0"/>
              </a:rPr>
              <a:t>well</a:t>
            </a:r>
            <a:r>
              <a:rPr lang="el-GR" sz="2000" dirty="0">
                <a:latin typeface="Arial" pitchFamily="34" charset="0"/>
                <a:cs typeface="Arial" pitchFamily="34" charset="0"/>
              </a:rPr>
              <a:t> </a:t>
            </a:r>
            <a:r>
              <a:rPr lang="el-GR" sz="2000" dirty="0" err="1">
                <a:latin typeface="Arial" pitchFamily="34" charset="0"/>
                <a:cs typeface="Arial" pitchFamily="34" charset="0"/>
              </a:rPr>
              <a:t>together</a:t>
            </a:r>
            <a:r>
              <a:rPr lang="el-GR" sz="2000" dirty="0">
                <a:latin typeface="Arial" pitchFamily="34" charset="0"/>
                <a:cs typeface="Arial"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Flag of E.U.</a:t>
            </a:r>
            <a:endParaRPr lang="el-GR" dirty="0"/>
          </a:p>
        </p:txBody>
      </p:sp>
      <p:pic>
        <p:nvPicPr>
          <p:cNvPr id="4" name="3 - Θέση περιεχομένου" descr="european-union-flag-pictures.gif"/>
          <p:cNvPicPr>
            <a:picLocks noGrp="1" noChangeAspect="1"/>
          </p:cNvPicPr>
          <p:nvPr>
            <p:ph idx="1"/>
          </p:nvPr>
        </p:nvPicPr>
        <p:blipFill>
          <a:blip r:embed="rId2" cstate="print"/>
          <a:stretch>
            <a:fillRect/>
          </a:stretch>
        </p:blipFill>
        <p:spPr>
          <a:xfrm>
            <a:off x="428596" y="1928802"/>
            <a:ext cx="4500594" cy="4286280"/>
          </a:xfrm>
        </p:spPr>
      </p:pic>
      <p:pic>
        <p:nvPicPr>
          <p:cNvPr id="22530" name="Picture 2" descr="C:\Users\User\Desktop\51knlNMK9qL.jpg"/>
          <p:cNvPicPr>
            <a:picLocks noChangeAspect="1" noChangeArrowheads="1"/>
          </p:cNvPicPr>
          <p:nvPr/>
        </p:nvPicPr>
        <p:blipFill>
          <a:blip r:embed="rId3" cstate="print"/>
          <a:srcRect/>
          <a:stretch>
            <a:fillRect/>
          </a:stretch>
        </p:blipFill>
        <p:spPr bwMode="auto">
          <a:xfrm>
            <a:off x="5143504" y="1285860"/>
            <a:ext cx="3236915" cy="40005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85852" y="1071546"/>
            <a:ext cx="7686700" cy="3786214"/>
          </a:xfrm>
        </p:spPr>
        <p:txBody>
          <a:bodyPr>
            <a:normAutofit/>
          </a:bodyPr>
          <a:lstStyle/>
          <a:p>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flag</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European</a:t>
            </a:r>
            <a:r>
              <a:rPr lang="el-GR" sz="2000" b="1" dirty="0">
                <a:latin typeface="Arial" pitchFamily="34" charset="0"/>
                <a:cs typeface="Arial" pitchFamily="34" charset="0"/>
              </a:rPr>
              <a:t> </a:t>
            </a:r>
            <a:r>
              <a:rPr lang="el-GR" sz="2000" b="1" dirty="0" err="1">
                <a:latin typeface="Arial" pitchFamily="34" charset="0"/>
                <a:cs typeface="Arial" pitchFamily="34" charset="0"/>
              </a:rPr>
              <a:t>Union</a:t>
            </a:r>
            <a:r>
              <a:rPr lang="el-GR" sz="2000" b="1" dirty="0">
                <a:latin typeface="Arial" pitchFamily="34" charset="0"/>
                <a:cs typeface="Arial" pitchFamily="34" charset="0"/>
              </a:rPr>
              <a:t> </a:t>
            </a:r>
            <a:r>
              <a:rPr lang="el-GR" sz="2000" b="1" dirty="0" err="1">
                <a:latin typeface="Arial" pitchFamily="34" charset="0"/>
                <a:cs typeface="Arial" pitchFamily="34" charset="0"/>
              </a:rPr>
              <a:t>is</a:t>
            </a:r>
            <a:r>
              <a:rPr lang="el-GR" sz="2000" b="1" dirty="0">
                <a:latin typeface="Arial" pitchFamily="34" charset="0"/>
                <a:cs typeface="Arial" pitchFamily="34" charset="0"/>
              </a:rPr>
              <a:t> </a:t>
            </a:r>
            <a:r>
              <a:rPr lang="el-GR" sz="2000" b="1" dirty="0" err="1" smtClean="0">
                <a:latin typeface="Arial" pitchFamily="34" charset="0"/>
                <a:cs typeface="Arial" pitchFamily="34" charset="0"/>
              </a:rPr>
              <a:t>blue</a:t>
            </a:r>
            <a:r>
              <a:rPr lang="en-US" sz="2000" b="1" dirty="0" smtClean="0">
                <a:latin typeface="Arial" pitchFamily="34" charset="0"/>
                <a:cs typeface="Arial" pitchFamily="34" charset="0"/>
              </a:rPr>
              <a:t> and </a:t>
            </a:r>
            <a:r>
              <a:rPr lang="en-US" sz="2000" b="1" dirty="0">
                <a:latin typeface="Arial" pitchFamily="34" charset="0"/>
                <a:cs typeface="Arial" pitchFamily="34" charset="0"/>
              </a:rPr>
              <a:t>has a circle of gold stars.</a:t>
            </a:r>
            <a:r>
              <a:rPr lang="el-GR" sz="2000" b="1" dirty="0" err="1">
                <a:latin typeface="Arial" pitchFamily="34" charset="0"/>
                <a:cs typeface="Arial" pitchFamily="34" charset="0"/>
              </a:rPr>
              <a:t>It</a:t>
            </a:r>
            <a:r>
              <a:rPr lang="el-GR" sz="2000" b="1" dirty="0">
                <a:latin typeface="Arial" pitchFamily="34" charset="0"/>
                <a:cs typeface="Arial" pitchFamily="34" charset="0"/>
              </a:rPr>
              <a:t> </a:t>
            </a:r>
            <a:r>
              <a:rPr lang="el-GR" sz="2000" b="1" dirty="0" err="1">
                <a:latin typeface="Arial" pitchFamily="34" charset="0"/>
                <a:cs typeface="Arial" pitchFamily="34" charset="0"/>
              </a:rPr>
              <a:t>is</a:t>
            </a:r>
            <a:r>
              <a:rPr lang="el-GR" sz="2000" b="1" dirty="0">
                <a:latin typeface="Arial" pitchFamily="34" charset="0"/>
                <a:cs typeface="Arial" pitchFamily="34" charset="0"/>
              </a:rPr>
              <a:t> a </a:t>
            </a:r>
            <a:r>
              <a:rPr lang="el-GR" sz="2000" b="1" dirty="0" err="1">
                <a:latin typeface="Arial" pitchFamily="34" charset="0"/>
                <a:cs typeface="Arial" pitchFamily="34" charset="0"/>
              </a:rPr>
              <a:t>symbol</a:t>
            </a:r>
            <a:r>
              <a:rPr lang="el-GR" sz="2000" b="1" dirty="0">
                <a:latin typeface="Arial" pitchFamily="34" charset="0"/>
                <a:cs typeface="Arial" pitchFamily="34" charset="0"/>
              </a:rPr>
              <a:t> </a:t>
            </a:r>
            <a:r>
              <a:rPr lang="el-GR" sz="2000" b="1" dirty="0" err="1">
                <a:latin typeface="Arial" pitchFamily="34" charset="0"/>
                <a:cs typeface="Arial" pitchFamily="34" charset="0"/>
              </a:rPr>
              <a:t>that</a:t>
            </a:r>
            <a:r>
              <a:rPr lang="el-GR" sz="2000" b="1" dirty="0">
                <a:latin typeface="Arial" pitchFamily="34" charset="0"/>
                <a:cs typeface="Arial" pitchFamily="34" charset="0"/>
              </a:rPr>
              <a:t> </a:t>
            </a:r>
            <a:r>
              <a:rPr lang="el-GR" sz="2000" b="1" dirty="0" err="1">
                <a:latin typeface="Arial" pitchFamily="34" charset="0"/>
                <a:cs typeface="Arial" pitchFamily="34" charset="0"/>
              </a:rPr>
              <a:t>shows</a:t>
            </a:r>
            <a:r>
              <a:rPr lang="el-GR" sz="2000" b="1" dirty="0">
                <a:latin typeface="Arial" pitchFamily="34" charset="0"/>
                <a:cs typeface="Arial" pitchFamily="34" charset="0"/>
              </a:rPr>
              <a:t> </a:t>
            </a:r>
            <a:r>
              <a:rPr lang="en-US" sz="2000" b="1" dirty="0" smtClean="0">
                <a:latin typeface="Arial" pitchFamily="34" charset="0"/>
                <a:cs typeface="Arial" pitchFamily="34" charset="0"/>
              </a:rPr>
              <a:t>that </a:t>
            </a:r>
            <a:r>
              <a:rPr lang="el-GR" sz="2000" b="1" dirty="0" err="1" smtClean="0">
                <a:latin typeface="Arial" pitchFamily="34" charset="0"/>
                <a:cs typeface="Arial" pitchFamily="34" charset="0"/>
              </a:rPr>
              <a:t>the</a:t>
            </a:r>
            <a:r>
              <a:rPr lang="el-GR" sz="2000" b="1" dirty="0" smtClean="0">
                <a:latin typeface="Arial" pitchFamily="34" charset="0"/>
                <a:cs typeface="Arial" pitchFamily="34" charset="0"/>
              </a:rPr>
              <a:t> </a:t>
            </a:r>
            <a:r>
              <a:rPr lang="el-GR" sz="2000" b="1" dirty="0" err="1">
                <a:latin typeface="Arial" pitchFamily="34" charset="0"/>
                <a:cs typeface="Arial" pitchFamily="34" charset="0"/>
              </a:rPr>
              <a:t>countries</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European</a:t>
            </a:r>
            <a:r>
              <a:rPr lang="el-GR" sz="2000" b="1" dirty="0">
                <a:latin typeface="Arial" pitchFamily="34" charset="0"/>
                <a:cs typeface="Arial" pitchFamily="34" charset="0"/>
              </a:rPr>
              <a:t> </a:t>
            </a:r>
            <a:r>
              <a:rPr lang="el-GR" sz="2000" b="1" dirty="0" err="1" smtClean="0">
                <a:latin typeface="Arial" pitchFamily="34" charset="0"/>
                <a:cs typeface="Arial" pitchFamily="34" charset="0"/>
              </a:rPr>
              <a:t>Union</a:t>
            </a:r>
            <a:r>
              <a:rPr lang="en-US" sz="2000" b="1" dirty="0" smtClean="0">
                <a:latin typeface="Arial" pitchFamily="34" charset="0"/>
                <a:cs typeface="Arial" pitchFamily="34" charset="0"/>
              </a:rPr>
              <a:t> are </a:t>
            </a:r>
            <a:r>
              <a:rPr lang="en-US" sz="2000" b="1" dirty="0">
                <a:latin typeface="Arial" pitchFamily="34" charset="0"/>
                <a:cs typeface="Arial" pitchFamily="34" charset="0"/>
              </a:rPr>
              <a:t>united and help each other</a:t>
            </a:r>
            <a:r>
              <a:rPr lang="en-US" sz="2000" dirty="0">
                <a:latin typeface="Arial" pitchFamily="34" charset="0"/>
                <a:cs typeface="Arial" pitchFamily="34" charset="0"/>
              </a:rPr>
              <a:t>.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l-GR" sz="2000" dirty="0" err="1" smtClean="0">
                <a:latin typeface="Arial" pitchFamily="34" charset="0"/>
                <a:cs typeface="Arial" pitchFamily="34" charset="0"/>
              </a:rPr>
              <a:t>The</a:t>
            </a:r>
            <a:r>
              <a:rPr lang="el-GR" sz="2000" dirty="0" smtClean="0">
                <a:latin typeface="Arial" pitchFamily="34" charset="0"/>
                <a:cs typeface="Arial" pitchFamily="34" charset="0"/>
              </a:rPr>
              <a:t> </a:t>
            </a:r>
            <a:r>
              <a:rPr lang="el-GR" sz="2000" dirty="0" err="1">
                <a:latin typeface="Arial" pitchFamily="34" charset="0"/>
                <a:cs typeface="Arial" pitchFamily="34" charset="0"/>
              </a:rPr>
              <a:t>flag</a:t>
            </a:r>
            <a:r>
              <a:rPr lang="el-GR" sz="2000" dirty="0">
                <a:latin typeface="Arial" pitchFamily="34" charset="0"/>
                <a:cs typeface="Arial" pitchFamily="34" charset="0"/>
              </a:rPr>
              <a:t> </a:t>
            </a:r>
            <a:r>
              <a:rPr lang="el-GR" sz="2000" dirty="0" err="1">
                <a:latin typeface="Arial" pitchFamily="34" charset="0"/>
                <a:cs typeface="Arial" pitchFamily="34" charset="0"/>
              </a:rPr>
              <a:t>has</a:t>
            </a:r>
            <a:r>
              <a:rPr lang="el-GR" sz="2000" dirty="0">
                <a:latin typeface="Arial" pitchFamily="34" charset="0"/>
                <a:cs typeface="Arial" pitchFamily="34" charset="0"/>
              </a:rPr>
              <a:t> 12 </a:t>
            </a:r>
            <a:r>
              <a:rPr lang="el-GR" sz="2000" dirty="0" err="1">
                <a:latin typeface="Arial" pitchFamily="34" charset="0"/>
                <a:cs typeface="Arial" pitchFamily="34" charset="0"/>
              </a:rPr>
              <a:t>yellow</a:t>
            </a:r>
            <a:r>
              <a:rPr lang="el-GR" sz="2000" dirty="0">
                <a:latin typeface="Arial" pitchFamily="34" charset="0"/>
                <a:cs typeface="Arial" pitchFamily="34" charset="0"/>
              </a:rPr>
              <a:t> </a:t>
            </a:r>
            <a:r>
              <a:rPr lang="el-GR" sz="2000" dirty="0" err="1">
                <a:latin typeface="Arial" pitchFamily="34" charset="0"/>
                <a:cs typeface="Arial" pitchFamily="34" charset="0"/>
              </a:rPr>
              <a:t>stars</a:t>
            </a:r>
            <a:r>
              <a:rPr lang="el-GR" sz="2000" dirty="0">
                <a:latin typeface="Arial" pitchFamily="34" charset="0"/>
                <a:cs typeface="Arial" pitchFamily="34" charset="0"/>
              </a:rPr>
              <a:t> </a:t>
            </a:r>
            <a:r>
              <a:rPr lang="el-GR" sz="2000" dirty="0" err="1">
                <a:latin typeface="Arial" pitchFamily="34" charset="0"/>
                <a:cs typeface="Arial" pitchFamily="34" charset="0"/>
              </a:rPr>
              <a:t>in</a:t>
            </a:r>
            <a:r>
              <a:rPr lang="el-GR" sz="2000" dirty="0">
                <a:latin typeface="Arial" pitchFamily="34" charset="0"/>
                <a:cs typeface="Arial" pitchFamily="34" charset="0"/>
              </a:rPr>
              <a:t> a </a:t>
            </a:r>
            <a:r>
              <a:rPr lang="el-GR" sz="2000" dirty="0" err="1">
                <a:latin typeface="Arial" pitchFamily="34" charset="0"/>
                <a:cs typeface="Arial" pitchFamily="34" charset="0"/>
              </a:rPr>
              <a:t>circle</a:t>
            </a:r>
            <a:r>
              <a:rPr lang="el-GR" sz="2000" dirty="0">
                <a:latin typeface="Arial" pitchFamily="34" charset="0"/>
                <a:cs typeface="Arial" pitchFamily="34" charset="0"/>
              </a:rPr>
              <a:t> </a:t>
            </a:r>
            <a:r>
              <a:rPr lang="el-GR" sz="2000" dirty="0" err="1">
                <a:latin typeface="Arial" pitchFamily="34" charset="0"/>
                <a:cs typeface="Arial" pitchFamily="34" charset="0"/>
              </a:rPr>
              <a:t>with</a:t>
            </a:r>
            <a:r>
              <a:rPr lang="el-GR" sz="2000" dirty="0">
                <a:latin typeface="Arial" pitchFamily="34" charset="0"/>
                <a:cs typeface="Arial" pitchFamily="34" charset="0"/>
              </a:rPr>
              <a:t> a </a:t>
            </a:r>
            <a:r>
              <a:rPr lang="el-GR" sz="2000" dirty="0" err="1">
                <a:latin typeface="Arial" pitchFamily="34" charset="0"/>
                <a:cs typeface="Arial" pitchFamily="34" charset="0"/>
              </a:rPr>
              <a:t>blue</a:t>
            </a:r>
            <a:r>
              <a:rPr lang="el-GR" sz="2000" dirty="0">
                <a:latin typeface="Arial" pitchFamily="34" charset="0"/>
                <a:cs typeface="Arial" pitchFamily="34" charset="0"/>
              </a:rPr>
              <a:t> </a:t>
            </a:r>
            <a:r>
              <a:rPr lang="el-GR" sz="2000" dirty="0" err="1">
                <a:latin typeface="Arial" pitchFamily="34" charset="0"/>
                <a:cs typeface="Arial" pitchFamily="34" charset="0"/>
              </a:rPr>
              <a:t>background</a:t>
            </a:r>
            <a:r>
              <a:rPr lang="el-GR" sz="2000" dirty="0">
                <a:latin typeface="Arial" pitchFamily="34" charset="0"/>
                <a:cs typeface="Arial" pitchFamily="34" charset="0"/>
              </a:rPr>
              <a:t>, </a:t>
            </a:r>
            <a:r>
              <a:rPr lang="el-GR" sz="2000" dirty="0" err="1">
                <a:latin typeface="Arial" pitchFamily="34" charset="0"/>
                <a:cs typeface="Arial" pitchFamily="34" charset="0"/>
              </a:rPr>
              <a:t>which</a:t>
            </a:r>
            <a:r>
              <a:rPr lang="el-GR" sz="2000" dirty="0">
                <a:latin typeface="Arial" pitchFamily="34" charset="0"/>
                <a:cs typeface="Arial" pitchFamily="34" charset="0"/>
              </a:rPr>
              <a:t> </a:t>
            </a:r>
            <a:r>
              <a:rPr lang="el-GR" sz="2000" dirty="0" err="1" smtClean="0">
                <a:latin typeface="Arial" pitchFamily="34" charset="0"/>
                <a:cs typeface="Arial" pitchFamily="34" charset="0"/>
              </a:rPr>
              <a:t>symbolize</a:t>
            </a:r>
            <a:r>
              <a:rPr lang="en-US" sz="2000" dirty="0" smtClean="0">
                <a:latin typeface="Arial" pitchFamily="34" charset="0"/>
                <a:cs typeface="Arial" pitchFamily="34" charset="0"/>
              </a:rPr>
              <a:t>s</a:t>
            </a:r>
            <a:r>
              <a:rPr lang="el-GR" sz="2000" dirty="0" smtClean="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ideals</a:t>
            </a:r>
            <a:r>
              <a:rPr lang="el-GR" sz="2000" dirty="0">
                <a:latin typeface="Arial" pitchFamily="34" charset="0"/>
                <a:cs typeface="Arial" pitchFamily="34" charset="0"/>
              </a:rPr>
              <a:t> </a:t>
            </a:r>
            <a:r>
              <a:rPr lang="el-GR" sz="2000" dirty="0" err="1">
                <a:latin typeface="Arial" pitchFamily="34" charset="0"/>
                <a:cs typeface="Arial" pitchFamily="34" charset="0"/>
              </a:rPr>
              <a:t>of</a:t>
            </a:r>
            <a:r>
              <a:rPr lang="el-GR" sz="2000" dirty="0">
                <a:latin typeface="Arial" pitchFamily="34" charset="0"/>
                <a:cs typeface="Arial" pitchFamily="34" charset="0"/>
              </a:rPr>
              <a:t> </a:t>
            </a:r>
            <a:r>
              <a:rPr lang="el-GR" sz="2000" dirty="0" err="1">
                <a:latin typeface="Arial" pitchFamily="34" charset="0"/>
                <a:cs typeface="Arial" pitchFamily="34" charset="0"/>
              </a:rPr>
              <a:t>unity</a:t>
            </a:r>
            <a:r>
              <a:rPr lang="el-GR" sz="2000" dirty="0">
                <a:latin typeface="Arial" pitchFamily="34" charset="0"/>
                <a:cs typeface="Arial" pitchFamily="34" charset="0"/>
              </a:rPr>
              <a:t>, </a:t>
            </a:r>
            <a:r>
              <a:rPr lang="el-GR" sz="2000" dirty="0" err="1">
                <a:latin typeface="Arial" pitchFamily="34" charset="0"/>
                <a:cs typeface="Arial" pitchFamily="34" charset="0"/>
              </a:rPr>
              <a:t>solidarity</a:t>
            </a:r>
            <a:r>
              <a:rPr lang="el-GR" sz="2000" dirty="0">
                <a:latin typeface="Arial" pitchFamily="34" charset="0"/>
                <a:cs typeface="Arial" pitchFamily="34" charset="0"/>
              </a:rPr>
              <a:t> </a:t>
            </a:r>
            <a:r>
              <a:rPr lang="el-GR" sz="2000" dirty="0" err="1">
                <a:latin typeface="Arial" pitchFamily="34" charset="0"/>
                <a:cs typeface="Arial" pitchFamily="34" charset="0"/>
              </a:rPr>
              <a:t>and</a:t>
            </a:r>
            <a:r>
              <a:rPr lang="el-GR" sz="2000" dirty="0">
                <a:latin typeface="Arial" pitchFamily="34" charset="0"/>
                <a:cs typeface="Arial" pitchFamily="34" charset="0"/>
              </a:rPr>
              <a:t> </a:t>
            </a:r>
            <a:r>
              <a:rPr lang="el-GR" sz="2000" dirty="0" err="1">
                <a:latin typeface="Arial" pitchFamily="34" charset="0"/>
                <a:cs typeface="Arial" pitchFamily="34" charset="0"/>
              </a:rPr>
              <a:t>harmony</a:t>
            </a:r>
            <a:r>
              <a:rPr lang="el-GR" sz="2000" dirty="0">
                <a:latin typeface="Arial" pitchFamily="34" charset="0"/>
                <a:cs typeface="Arial" pitchFamily="34" charset="0"/>
              </a:rPr>
              <a:t> </a:t>
            </a:r>
            <a:r>
              <a:rPr lang="el-GR" sz="2000" dirty="0" err="1">
                <a:latin typeface="Arial" pitchFamily="34" charset="0"/>
                <a:cs typeface="Arial" pitchFamily="34" charset="0"/>
              </a:rPr>
              <a:t>between</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peoples</a:t>
            </a:r>
            <a:r>
              <a:rPr lang="el-GR" sz="2000" dirty="0">
                <a:latin typeface="Arial" pitchFamily="34" charset="0"/>
                <a:cs typeface="Arial" pitchFamily="34" charset="0"/>
              </a:rPr>
              <a:t> </a:t>
            </a:r>
            <a:r>
              <a:rPr lang="el-GR" sz="2000" dirty="0" err="1">
                <a:latin typeface="Arial" pitchFamily="34" charset="0"/>
                <a:cs typeface="Arial" pitchFamily="34" charset="0"/>
              </a:rPr>
              <a:t>of</a:t>
            </a:r>
            <a:r>
              <a:rPr lang="el-GR" sz="2000" dirty="0">
                <a:latin typeface="Arial" pitchFamily="34" charset="0"/>
                <a:cs typeface="Arial" pitchFamily="34" charset="0"/>
              </a:rPr>
              <a:t> </a:t>
            </a:r>
            <a:r>
              <a:rPr lang="el-GR" sz="2000" dirty="0" err="1">
                <a:latin typeface="Arial" pitchFamily="34" charset="0"/>
                <a:cs typeface="Arial" pitchFamily="34" charset="0"/>
              </a:rPr>
              <a:t>Europe</a:t>
            </a:r>
            <a:r>
              <a:rPr lang="el-GR" sz="2000" dirty="0">
                <a:latin typeface="Arial" pitchFamily="34" charset="0"/>
                <a:cs typeface="Arial" pitchFamily="34" charset="0"/>
              </a:rPr>
              <a:t>.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l-GR" sz="2000" b="1" dirty="0" err="1" smtClean="0">
                <a:latin typeface="Arial" pitchFamily="34" charset="0"/>
                <a:cs typeface="Arial" pitchFamily="34" charset="0"/>
              </a:rPr>
              <a:t>The</a:t>
            </a:r>
            <a:r>
              <a:rPr lang="el-GR" sz="2000" b="1" dirty="0" smtClean="0">
                <a:latin typeface="Arial" pitchFamily="34" charset="0"/>
                <a:cs typeface="Arial" pitchFamily="34" charset="0"/>
              </a:rPr>
              <a:t> </a:t>
            </a:r>
            <a:r>
              <a:rPr lang="el-GR" sz="2000" b="1" dirty="0" err="1">
                <a:latin typeface="Arial" pitchFamily="34" charset="0"/>
                <a:cs typeface="Arial" pitchFamily="34" charset="0"/>
              </a:rPr>
              <a:t>number</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stars</a:t>
            </a:r>
            <a:r>
              <a:rPr lang="el-GR" sz="2000" b="1" dirty="0">
                <a:latin typeface="Arial" pitchFamily="34" charset="0"/>
                <a:cs typeface="Arial" pitchFamily="34" charset="0"/>
              </a:rPr>
              <a:t> </a:t>
            </a:r>
            <a:r>
              <a:rPr lang="el-GR" sz="2000" b="1" dirty="0" err="1">
                <a:latin typeface="Arial" pitchFamily="34" charset="0"/>
                <a:cs typeface="Arial" pitchFamily="34" charset="0"/>
              </a:rPr>
              <a:t>has</a:t>
            </a:r>
            <a:r>
              <a:rPr lang="el-GR" sz="2000" b="1" dirty="0">
                <a:latin typeface="Arial" pitchFamily="34" charset="0"/>
                <a:cs typeface="Arial" pitchFamily="34" charset="0"/>
              </a:rPr>
              <a:t> </a:t>
            </a:r>
            <a:r>
              <a:rPr lang="el-GR" sz="2000" b="1" dirty="0" err="1">
                <a:latin typeface="Arial" pitchFamily="34" charset="0"/>
                <a:cs typeface="Arial" pitchFamily="34" charset="0"/>
              </a:rPr>
              <a:t>nothing</a:t>
            </a:r>
            <a:r>
              <a:rPr lang="el-GR" sz="2000" b="1" dirty="0">
                <a:latin typeface="Arial" pitchFamily="34" charset="0"/>
                <a:cs typeface="Arial" pitchFamily="34" charset="0"/>
              </a:rPr>
              <a:t> </a:t>
            </a:r>
            <a:r>
              <a:rPr lang="el-GR" sz="2000" b="1" dirty="0" err="1">
                <a:latin typeface="Arial" pitchFamily="34" charset="0"/>
                <a:cs typeface="Arial" pitchFamily="34" charset="0"/>
              </a:rPr>
              <a:t>to</a:t>
            </a:r>
            <a:r>
              <a:rPr lang="el-GR" sz="2000" b="1" dirty="0">
                <a:latin typeface="Arial" pitchFamily="34" charset="0"/>
                <a:cs typeface="Arial" pitchFamily="34" charset="0"/>
              </a:rPr>
              <a:t> </a:t>
            </a:r>
            <a:r>
              <a:rPr lang="el-GR" sz="2000" b="1" dirty="0" err="1">
                <a:latin typeface="Arial" pitchFamily="34" charset="0"/>
                <a:cs typeface="Arial" pitchFamily="34" charset="0"/>
              </a:rPr>
              <a:t>do</a:t>
            </a:r>
            <a:r>
              <a:rPr lang="el-GR" sz="2000" b="1" dirty="0">
                <a:latin typeface="Arial" pitchFamily="34" charset="0"/>
                <a:cs typeface="Arial" pitchFamily="34" charset="0"/>
              </a:rPr>
              <a:t> </a:t>
            </a:r>
            <a:r>
              <a:rPr lang="el-GR" sz="2000" b="1" dirty="0" err="1">
                <a:latin typeface="Arial" pitchFamily="34" charset="0"/>
                <a:cs typeface="Arial" pitchFamily="34" charset="0"/>
              </a:rPr>
              <a:t>with</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number</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Member</a:t>
            </a:r>
            <a:r>
              <a:rPr lang="el-GR" sz="2000" b="1" dirty="0">
                <a:latin typeface="Arial" pitchFamily="34" charset="0"/>
                <a:cs typeface="Arial" pitchFamily="34" charset="0"/>
              </a:rPr>
              <a:t> </a:t>
            </a:r>
            <a:r>
              <a:rPr lang="el-GR" sz="2000" b="1" dirty="0" err="1">
                <a:latin typeface="Arial" pitchFamily="34" charset="0"/>
                <a:cs typeface="Arial" pitchFamily="34" charset="0"/>
              </a:rPr>
              <a:t>States</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circle</a:t>
            </a:r>
            <a:r>
              <a:rPr lang="el-GR" sz="2000" b="1" dirty="0">
                <a:latin typeface="Arial" pitchFamily="34" charset="0"/>
                <a:cs typeface="Arial" pitchFamily="34" charset="0"/>
              </a:rPr>
              <a:t> </a:t>
            </a:r>
            <a:r>
              <a:rPr lang="el-GR" sz="2000" b="1" dirty="0" err="1">
                <a:latin typeface="Arial" pitchFamily="34" charset="0"/>
                <a:cs typeface="Arial" pitchFamily="34" charset="0"/>
              </a:rPr>
              <a:t>is</a:t>
            </a:r>
            <a:r>
              <a:rPr lang="el-GR" sz="2000" b="1" dirty="0">
                <a:latin typeface="Arial" pitchFamily="34" charset="0"/>
                <a:cs typeface="Arial" pitchFamily="34" charset="0"/>
              </a:rPr>
              <a:t> a </a:t>
            </a:r>
            <a:r>
              <a:rPr lang="el-GR" sz="2000" b="1" dirty="0" err="1">
                <a:latin typeface="Arial" pitchFamily="34" charset="0"/>
                <a:cs typeface="Arial" pitchFamily="34" charset="0"/>
              </a:rPr>
              <a:t>symbol</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unityThe</a:t>
            </a:r>
            <a:r>
              <a:rPr lang="el-GR" sz="2000" b="1" dirty="0">
                <a:latin typeface="Arial" pitchFamily="34" charset="0"/>
                <a:cs typeface="Arial" pitchFamily="34" charset="0"/>
              </a:rPr>
              <a:t> EU </a:t>
            </a:r>
            <a:r>
              <a:rPr lang="el-GR" sz="2000" b="1" dirty="0" err="1">
                <a:latin typeface="Arial" pitchFamily="34" charset="0"/>
                <a:cs typeface="Arial" pitchFamily="34" charset="0"/>
              </a:rPr>
              <a:t>flag</a:t>
            </a:r>
            <a:r>
              <a:rPr lang="el-GR" sz="2000" b="1" dirty="0">
                <a:latin typeface="Arial" pitchFamily="34" charset="0"/>
                <a:cs typeface="Arial" pitchFamily="34" charset="0"/>
              </a:rPr>
              <a:t> </a:t>
            </a:r>
            <a:r>
              <a:rPr lang="el-GR" sz="2000" b="1" dirty="0" err="1">
                <a:latin typeface="Arial" pitchFamily="34" charset="0"/>
                <a:cs typeface="Arial" pitchFamily="34" charset="0"/>
              </a:rPr>
              <a:t>symbolizes</a:t>
            </a:r>
            <a:r>
              <a:rPr lang="el-GR" sz="2000" b="1" dirty="0">
                <a:latin typeface="Arial" pitchFamily="34" charset="0"/>
                <a:cs typeface="Arial" pitchFamily="34" charset="0"/>
              </a:rPr>
              <a:t> </a:t>
            </a:r>
            <a:r>
              <a:rPr lang="el-GR" sz="2000" b="1" dirty="0" err="1">
                <a:latin typeface="Arial" pitchFamily="34" charset="0"/>
                <a:cs typeface="Arial" pitchFamily="34" charset="0"/>
              </a:rPr>
              <a:t>both</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European</a:t>
            </a:r>
            <a:r>
              <a:rPr lang="el-GR" sz="2000" b="1" dirty="0">
                <a:latin typeface="Arial" pitchFamily="34" charset="0"/>
                <a:cs typeface="Arial" pitchFamily="34" charset="0"/>
              </a:rPr>
              <a:t> </a:t>
            </a:r>
            <a:r>
              <a:rPr lang="el-GR" sz="2000" b="1" dirty="0" err="1">
                <a:latin typeface="Arial" pitchFamily="34" charset="0"/>
                <a:cs typeface="Arial" pitchFamily="34" charset="0"/>
              </a:rPr>
              <a:t>Union</a:t>
            </a:r>
            <a:r>
              <a:rPr lang="el-GR" sz="2000" b="1" dirty="0">
                <a:latin typeface="Arial" pitchFamily="34" charset="0"/>
                <a:cs typeface="Arial" pitchFamily="34" charset="0"/>
              </a:rPr>
              <a:t> </a:t>
            </a:r>
            <a:r>
              <a:rPr lang="el-GR" sz="2000" b="1" dirty="0" err="1">
                <a:latin typeface="Arial" pitchFamily="34" charset="0"/>
                <a:cs typeface="Arial" pitchFamily="34" charset="0"/>
              </a:rPr>
              <a:t>and</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unity</a:t>
            </a:r>
            <a:r>
              <a:rPr lang="el-GR" sz="2000" b="1" dirty="0">
                <a:latin typeface="Arial" pitchFamily="34" charset="0"/>
                <a:cs typeface="Arial" pitchFamily="34" charset="0"/>
              </a:rPr>
              <a:t> </a:t>
            </a:r>
            <a:r>
              <a:rPr lang="el-GR" sz="2000" b="1" dirty="0" err="1">
                <a:latin typeface="Arial" pitchFamily="34" charset="0"/>
                <a:cs typeface="Arial" pitchFamily="34" charset="0"/>
              </a:rPr>
              <a:t>and</a:t>
            </a:r>
            <a:r>
              <a:rPr lang="el-GR" sz="2000" b="1" dirty="0">
                <a:latin typeface="Arial" pitchFamily="34" charset="0"/>
                <a:cs typeface="Arial" pitchFamily="34" charset="0"/>
              </a:rPr>
              <a:t> </a:t>
            </a:r>
            <a:r>
              <a:rPr lang="el-GR" sz="2000" b="1" dirty="0" err="1">
                <a:latin typeface="Arial" pitchFamily="34" charset="0"/>
                <a:cs typeface="Arial" pitchFamily="34" charset="0"/>
              </a:rPr>
              <a:t>identity</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Europe</a:t>
            </a:r>
            <a:r>
              <a:rPr lang="el-GR" sz="2000" b="1" dirty="0">
                <a:latin typeface="Arial" pitchFamily="34" charset="0"/>
                <a:cs typeface="Arial" pitchFamily="34" charset="0"/>
              </a:rPr>
              <a:t> </a:t>
            </a:r>
            <a:r>
              <a:rPr lang="el-GR" sz="2000" b="1" dirty="0" err="1">
                <a:latin typeface="Arial" pitchFamily="34" charset="0"/>
                <a:cs typeface="Arial" pitchFamily="34" charset="0"/>
              </a:rPr>
              <a:t>in</a:t>
            </a:r>
            <a:r>
              <a:rPr lang="el-GR" sz="2000" b="1" dirty="0">
                <a:latin typeface="Arial" pitchFamily="34" charset="0"/>
                <a:cs typeface="Arial" pitchFamily="34" charset="0"/>
              </a:rPr>
              <a:t> </a:t>
            </a:r>
            <a:r>
              <a:rPr lang="el-GR" sz="2000" b="1" dirty="0" err="1">
                <a:latin typeface="Arial" pitchFamily="34" charset="0"/>
                <a:cs typeface="Arial" pitchFamily="34" charset="0"/>
              </a:rPr>
              <a:t>general</a:t>
            </a:r>
            <a:r>
              <a:rPr lang="el-GR" sz="2000" b="1" dirty="0">
                <a:latin typeface="Arial" pitchFamily="34" charset="0"/>
                <a:cs typeface="Arial"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a:t>
            </a:r>
            <a:r>
              <a:rPr lang="el-GR" sz="3100" b="1" dirty="0" err="1"/>
              <a:t>Erasmus</a:t>
            </a:r>
            <a:r>
              <a:rPr lang="el-GR" sz="3100" b="1" dirty="0"/>
              <a:t>" </a:t>
            </a:r>
            <a:r>
              <a:rPr lang="el-GR" sz="3100" b="1" dirty="0" err="1"/>
              <a:t>One</a:t>
            </a:r>
            <a:r>
              <a:rPr lang="el-GR" sz="3100" b="1" dirty="0"/>
              <a:t> </a:t>
            </a:r>
            <a:r>
              <a:rPr lang="el-GR" sz="3100" b="1" dirty="0" err="1"/>
              <a:t>word</a:t>
            </a:r>
            <a:r>
              <a:rPr lang="el-GR" sz="3100" b="1" dirty="0"/>
              <a:t> - </a:t>
            </a:r>
            <a:r>
              <a:rPr lang="el-GR" sz="3100" b="1" dirty="0" err="1"/>
              <a:t>Many</a:t>
            </a:r>
            <a:r>
              <a:rPr lang="el-GR" sz="3100" b="1" dirty="0"/>
              <a:t> </a:t>
            </a:r>
            <a:r>
              <a:rPr lang="el-GR" sz="3100" b="1" dirty="0" err="1"/>
              <a:t>meanings</a:t>
            </a:r>
            <a:r>
              <a:rPr lang="el-GR" sz="3100" b="1" dirty="0"/>
              <a:t>! </a:t>
            </a:r>
            <a:r>
              <a:rPr lang="el-GR" sz="3100" b="1" dirty="0" err="1"/>
              <a:t>Really</a:t>
            </a:r>
            <a:r>
              <a:rPr lang="el-GR" sz="3100" b="1" dirty="0"/>
              <a:t>, </a:t>
            </a:r>
            <a:r>
              <a:rPr lang="el-GR" sz="3100" b="1" dirty="0" err="1"/>
              <a:t>do</a:t>
            </a:r>
            <a:r>
              <a:rPr lang="el-GR" sz="3100" b="1" dirty="0"/>
              <a:t> </a:t>
            </a:r>
            <a:r>
              <a:rPr lang="el-GR" sz="3100" b="1" dirty="0" err="1"/>
              <a:t>you</a:t>
            </a:r>
            <a:r>
              <a:rPr lang="el-GR" sz="3100" b="1" dirty="0"/>
              <a:t> </a:t>
            </a:r>
            <a:r>
              <a:rPr lang="el-GR" sz="3100" b="1" dirty="0" err="1"/>
              <a:t>know</a:t>
            </a:r>
            <a:r>
              <a:rPr lang="el-GR" sz="3100" b="1" dirty="0"/>
              <a:t> </a:t>
            </a:r>
            <a:r>
              <a:rPr lang="el-GR" sz="3100" b="1" dirty="0" err="1"/>
              <a:t>what</a:t>
            </a:r>
            <a:r>
              <a:rPr lang="el-GR" sz="3100" b="1" dirty="0"/>
              <a:t> </a:t>
            </a:r>
            <a:r>
              <a:rPr lang="el-GR" sz="3100" b="1" dirty="0" err="1"/>
              <a:t>Erasmus</a:t>
            </a:r>
            <a:r>
              <a:rPr lang="el-GR" sz="3100" b="1" dirty="0"/>
              <a:t> </a:t>
            </a:r>
            <a:r>
              <a:rPr lang="el-GR" sz="3100" b="1" dirty="0" err="1"/>
              <a:t>is</a:t>
            </a:r>
            <a:r>
              <a:rPr lang="el-GR" sz="3100" b="1" dirty="0"/>
              <a:t>?</a:t>
            </a:r>
          </a:p>
        </p:txBody>
      </p:sp>
      <p:sp>
        <p:nvSpPr>
          <p:cNvPr id="3" name="2 - Θέση περιεχομένου"/>
          <p:cNvSpPr>
            <a:spLocks noGrp="1"/>
          </p:cNvSpPr>
          <p:nvPr>
            <p:ph idx="1"/>
          </p:nvPr>
        </p:nvSpPr>
        <p:spPr/>
        <p:txBody>
          <a:bodyPr>
            <a:noAutofit/>
          </a:bodyPr>
          <a:lstStyle/>
          <a:p>
            <a:pPr>
              <a:buNone/>
            </a:pPr>
            <a:r>
              <a:rPr lang="en-US" sz="2000" dirty="0" smtClean="0">
                <a:latin typeface="Arial" pitchFamily="34" charset="0"/>
                <a:cs typeface="Arial" pitchFamily="34" charset="0"/>
              </a:rPr>
              <a:t>     As </a:t>
            </a:r>
            <a:r>
              <a:rPr lang="en-US" sz="2000" dirty="0">
                <a:latin typeface="Arial" pitchFamily="34" charset="0"/>
                <a:cs typeface="Arial" pitchFamily="34" charset="0"/>
              </a:rPr>
              <a:t>we all know, everything has its own beginning, so this successful training program started somewhere. </a:t>
            </a:r>
            <a:r>
              <a:rPr lang="el-GR" sz="2000" dirty="0" err="1">
                <a:latin typeface="Arial" pitchFamily="34" charset="0"/>
                <a:cs typeface="Arial" pitchFamily="34" charset="0"/>
              </a:rPr>
              <a:t>So</a:t>
            </a:r>
            <a:r>
              <a:rPr lang="el-GR" sz="2000" dirty="0">
                <a:latin typeface="Arial" pitchFamily="34" charset="0"/>
                <a:cs typeface="Arial" pitchFamily="34" charset="0"/>
              </a:rPr>
              <a:t> </a:t>
            </a:r>
            <a:r>
              <a:rPr lang="el-GR" sz="2000" dirty="0" err="1">
                <a:latin typeface="Arial" pitchFamily="34" charset="0"/>
                <a:cs typeface="Arial" pitchFamily="34" charset="0"/>
              </a:rPr>
              <a:t>let's</a:t>
            </a:r>
            <a:r>
              <a:rPr lang="el-GR" sz="2000" dirty="0">
                <a:latin typeface="Arial" pitchFamily="34" charset="0"/>
                <a:cs typeface="Arial" pitchFamily="34" charset="0"/>
              </a:rPr>
              <a:t> </a:t>
            </a:r>
            <a:r>
              <a:rPr lang="el-GR" sz="2000" dirty="0" err="1">
                <a:latin typeface="Arial" pitchFamily="34" charset="0"/>
                <a:cs typeface="Arial" pitchFamily="34" charset="0"/>
              </a:rPr>
              <a:t>get</a:t>
            </a:r>
            <a:r>
              <a:rPr lang="el-GR" sz="2000" dirty="0">
                <a:latin typeface="Arial" pitchFamily="34" charset="0"/>
                <a:cs typeface="Arial" pitchFamily="34" charset="0"/>
              </a:rPr>
              <a:t> </a:t>
            </a:r>
            <a:r>
              <a:rPr lang="el-GR" sz="2000" dirty="0" err="1">
                <a:latin typeface="Arial" pitchFamily="34" charset="0"/>
                <a:cs typeface="Arial" pitchFamily="34" charset="0"/>
              </a:rPr>
              <a:t>to</a:t>
            </a:r>
            <a:r>
              <a:rPr lang="el-GR" sz="2000" dirty="0">
                <a:latin typeface="Arial" pitchFamily="34" charset="0"/>
                <a:cs typeface="Arial" pitchFamily="34" charset="0"/>
              </a:rPr>
              <a:t> </a:t>
            </a:r>
            <a:r>
              <a:rPr lang="el-GR" sz="2000" dirty="0" err="1">
                <a:latin typeface="Arial" pitchFamily="34" charset="0"/>
                <a:cs typeface="Arial" pitchFamily="34" charset="0"/>
              </a:rPr>
              <a:t>know</a:t>
            </a:r>
            <a:r>
              <a:rPr lang="el-GR" sz="2000" dirty="0">
                <a:latin typeface="Arial" pitchFamily="34" charset="0"/>
                <a:cs typeface="Arial" pitchFamily="34" charset="0"/>
              </a:rPr>
              <a:t> </a:t>
            </a:r>
            <a:r>
              <a:rPr lang="el-GR" sz="2000" dirty="0" err="1">
                <a:latin typeface="Arial" pitchFamily="34" charset="0"/>
                <a:cs typeface="Arial" pitchFamily="34" charset="0"/>
              </a:rPr>
              <a:t>it</a:t>
            </a:r>
            <a:r>
              <a:rPr lang="el-GR" sz="2000" dirty="0">
                <a:latin typeface="Arial" pitchFamily="34" charset="0"/>
                <a:cs typeface="Arial" pitchFamily="34" charset="0"/>
              </a:rPr>
              <a:t> </a:t>
            </a:r>
            <a:r>
              <a:rPr lang="el-GR" sz="2000" dirty="0" err="1">
                <a:latin typeface="Arial" pitchFamily="34" charset="0"/>
                <a:cs typeface="Arial" pitchFamily="34" charset="0"/>
              </a:rPr>
              <a:t>and</a:t>
            </a:r>
            <a:r>
              <a:rPr lang="el-GR" sz="2000" dirty="0">
                <a:latin typeface="Arial" pitchFamily="34" charset="0"/>
                <a:cs typeface="Arial" pitchFamily="34" charset="0"/>
              </a:rPr>
              <a:t> </a:t>
            </a:r>
            <a:r>
              <a:rPr lang="el-GR" sz="2000" dirty="0" err="1">
                <a:latin typeface="Arial" pitchFamily="34" charset="0"/>
                <a:cs typeface="Arial" pitchFamily="34" charset="0"/>
              </a:rPr>
              <a:t>learn</a:t>
            </a:r>
            <a:r>
              <a:rPr lang="el-GR" sz="2000" dirty="0">
                <a:latin typeface="Arial" pitchFamily="34" charset="0"/>
                <a:cs typeface="Arial" pitchFamily="34" charset="0"/>
              </a:rPr>
              <a:t> </a:t>
            </a:r>
            <a:r>
              <a:rPr lang="el-GR" sz="2000" dirty="0" err="1">
                <a:latin typeface="Arial" pitchFamily="34" charset="0"/>
                <a:cs typeface="Arial" pitchFamily="34" charset="0"/>
              </a:rPr>
              <a:t>more</a:t>
            </a:r>
            <a:r>
              <a:rPr lang="el-GR" sz="2000" dirty="0">
                <a:latin typeface="Arial" pitchFamily="34" charset="0"/>
                <a:cs typeface="Arial" pitchFamily="34" charset="0"/>
              </a:rPr>
              <a:t> .. </a:t>
            </a:r>
            <a:endParaRPr lang="en-US" sz="2000" dirty="0" smtClean="0">
              <a:latin typeface="Arial" pitchFamily="34" charset="0"/>
              <a:cs typeface="Arial" pitchFamily="34" charset="0"/>
            </a:endParaRPr>
          </a:p>
          <a:p>
            <a:pPr>
              <a:buNone/>
            </a:pPr>
            <a:r>
              <a:rPr lang="en-US" sz="2000" b="1" dirty="0">
                <a:latin typeface="Arial" pitchFamily="34" charset="0"/>
                <a:cs typeface="Arial" pitchFamily="34" charset="0"/>
              </a:rPr>
              <a:t> </a:t>
            </a:r>
            <a:r>
              <a:rPr lang="en-US" sz="2000" b="1" dirty="0" smtClean="0">
                <a:latin typeface="Arial" pitchFamily="34" charset="0"/>
                <a:cs typeface="Arial" pitchFamily="34" charset="0"/>
              </a:rPr>
              <a:t>     </a:t>
            </a:r>
            <a:r>
              <a:rPr lang="el-GR" sz="2000" b="1" dirty="0" err="1" smtClean="0">
                <a:latin typeface="Arial" pitchFamily="34" charset="0"/>
                <a:cs typeface="Arial" pitchFamily="34" charset="0"/>
              </a:rPr>
              <a:t>The</a:t>
            </a:r>
            <a:r>
              <a:rPr lang="el-GR" sz="2000" b="1" dirty="0" smtClean="0">
                <a:latin typeface="Arial" pitchFamily="34" charset="0"/>
                <a:cs typeface="Arial" pitchFamily="34" charset="0"/>
              </a:rPr>
              <a:t> </a:t>
            </a:r>
            <a:r>
              <a:rPr lang="el-GR" sz="2000" b="1" dirty="0" err="1">
                <a:latin typeface="Arial" pitchFamily="34" charset="0"/>
                <a:cs typeface="Arial" pitchFamily="34" charset="0"/>
              </a:rPr>
              <a:t>program</a:t>
            </a:r>
            <a:r>
              <a:rPr lang="el-GR" sz="2000" b="1" dirty="0">
                <a:latin typeface="Arial" pitchFamily="34" charset="0"/>
                <a:cs typeface="Arial" pitchFamily="34" charset="0"/>
              </a:rPr>
              <a:t> </a:t>
            </a:r>
            <a:r>
              <a:rPr lang="el-GR" sz="2000" b="1" dirty="0" err="1">
                <a:latin typeface="Arial" pitchFamily="34" charset="0"/>
                <a:cs typeface="Arial" pitchFamily="34" charset="0"/>
              </a:rPr>
              <a:t>owes</a:t>
            </a:r>
            <a:r>
              <a:rPr lang="el-GR" sz="2000" b="1" dirty="0">
                <a:latin typeface="Arial" pitchFamily="34" charset="0"/>
                <a:cs typeface="Arial" pitchFamily="34" charset="0"/>
              </a:rPr>
              <a:t> </a:t>
            </a:r>
            <a:r>
              <a:rPr lang="el-GR" sz="2000" b="1" dirty="0" err="1">
                <a:latin typeface="Arial" pitchFamily="34" charset="0"/>
                <a:cs typeface="Arial" pitchFamily="34" charset="0"/>
              </a:rPr>
              <a:t>its</a:t>
            </a:r>
            <a:r>
              <a:rPr lang="el-GR" sz="2000" b="1" dirty="0">
                <a:latin typeface="Arial" pitchFamily="34" charset="0"/>
                <a:cs typeface="Arial" pitchFamily="34" charset="0"/>
              </a:rPr>
              <a:t> </a:t>
            </a:r>
            <a:r>
              <a:rPr lang="el-GR" sz="2000" b="1" dirty="0" err="1">
                <a:latin typeface="Arial" pitchFamily="34" charset="0"/>
                <a:cs typeface="Arial" pitchFamily="34" charset="0"/>
              </a:rPr>
              <a:t>name</a:t>
            </a:r>
            <a:r>
              <a:rPr lang="el-GR" sz="2000" b="1" dirty="0">
                <a:latin typeface="Arial" pitchFamily="34" charset="0"/>
                <a:cs typeface="Arial" pitchFamily="34" charset="0"/>
              </a:rPr>
              <a:t> </a:t>
            </a:r>
            <a:r>
              <a:rPr lang="el-GR" sz="2000" b="1" dirty="0" err="1">
                <a:latin typeface="Arial" pitchFamily="34" charset="0"/>
                <a:cs typeface="Arial" pitchFamily="34" charset="0"/>
              </a:rPr>
              <a:t>to</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Dutch</a:t>
            </a:r>
            <a:r>
              <a:rPr lang="el-GR" sz="2000" b="1" dirty="0">
                <a:latin typeface="Arial" pitchFamily="34" charset="0"/>
                <a:cs typeface="Arial" pitchFamily="34" charset="0"/>
              </a:rPr>
              <a:t> </a:t>
            </a:r>
            <a:r>
              <a:rPr lang="el-GR" sz="2000" b="1" dirty="0" err="1">
                <a:latin typeface="Arial" pitchFamily="34" charset="0"/>
                <a:cs typeface="Arial" pitchFamily="34" charset="0"/>
              </a:rPr>
              <a:t>philosopher</a:t>
            </a:r>
            <a:r>
              <a:rPr lang="el-GR" sz="2000" b="1" dirty="0">
                <a:latin typeface="Arial" pitchFamily="34" charset="0"/>
                <a:cs typeface="Arial" pitchFamily="34" charset="0"/>
              </a:rPr>
              <a:t> </a:t>
            </a:r>
            <a:r>
              <a:rPr lang="el-GR" sz="2000" b="1" dirty="0" err="1">
                <a:latin typeface="Arial" pitchFamily="34" charset="0"/>
                <a:cs typeface="Arial" pitchFamily="34" charset="0"/>
              </a:rPr>
              <a:t>Erasmus</a:t>
            </a:r>
            <a:r>
              <a:rPr lang="el-GR" sz="2000" b="1" dirty="0">
                <a:latin typeface="Arial" pitchFamily="34" charset="0"/>
                <a:cs typeface="Arial" pitchFamily="34" charset="0"/>
              </a:rPr>
              <a:t>, </a:t>
            </a:r>
            <a:r>
              <a:rPr lang="el-GR" sz="2000" b="1" dirty="0" err="1">
                <a:latin typeface="Arial" pitchFamily="34" charset="0"/>
                <a:cs typeface="Arial" pitchFamily="34" charset="0"/>
              </a:rPr>
              <a:t>who</a:t>
            </a:r>
            <a:r>
              <a:rPr lang="el-GR" sz="2000" b="1" dirty="0">
                <a:latin typeface="Arial" pitchFamily="34" charset="0"/>
                <a:cs typeface="Arial" pitchFamily="34" charset="0"/>
              </a:rPr>
              <a:t> </a:t>
            </a:r>
            <a:r>
              <a:rPr lang="el-GR" sz="2000" b="1" dirty="0" err="1">
                <a:latin typeface="Arial" pitchFamily="34" charset="0"/>
                <a:cs typeface="Arial" pitchFamily="34" charset="0"/>
              </a:rPr>
              <a:t>lived</a:t>
            </a:r>
            <a:r>
              <a:rPr lang="el-GR" sz="2000" b="1" dirty="0">
                <a:latin typeface="Arial" pitchFamily="34" charset="0"/>
                <a:cs typeface="Arial" pitchFamily="34" charset="0"/>
              </a:rPr>
              <a:t> </a:t>
            </a:r>
            <a:r>
              <a:rPr lang="el-GR" sz="2000" b="1" dirty="0" err="1">
                <a:latin typeface="Arial" pitchFamily="34" charset="0"/>
                <a:cs typeface="Arial" pitchFamily="34" charset="0"/>
              </a:rPr>
              <a:t>and</a:t>
            </a:r>
            <a:r>
              <a:rPr lang="el-GR" sz="2000" b="1" dirty="0">
                <a:latin typeface="Arial" pitchFamily="34" charset="0"/>
                <a:cs typeface="Arial" pitchFamily="34" charset="0"/>
              </a:rPr>
              <a:t> </a:t>
            </a:r>
            <a:r>
              <a:rPr lang="el-GR" sz="2000" b="1" dirty="0" err="1">
                <a:latin typeface="Arial" pitchFamily="34" charset="0"/>
                <a:cs typeface="Arial" pitchFamily="34" charset="0"/>
              </a:rPr>
              <a:t>worked</a:t>
            </a:r>
            <a:r>
              <a:rPr lang="el-GR" sz="2000" b="1" dirty="0">
                <a:latin typeface="Arial" pitchFamily="34" charset="0"/>
                <a:cs typeface="Arial" pitchFamily="34" charset="0"/>
              </a:rPr>
              <a:t> </a:t>
            </a:r>
            <a:r>
              <a:rPr lang="el-GR" sz="2000" b="1" dirty="0" err="1">
                <a:latin typeface="Arial" pitchFamily="34" charset="0"/>
                <a:cs typeface="Arial" pitchFamily="34" charset="0"/>
              </a:rPr>
              <a:t>in</a:t>
            </a:r>
            <a:r>
              <a:rPr lang="el-GR" sz="2000" b="1" dirty="0">
                <a:latin typeface="Arial" pitchFamily="34" charset="0"/>
                <a:cs typeface="Arial" pitchFamily="34" charset="0"/>
              </a:rPr>
              <a:t> </a:t>
            </a:r>
            <a:r>
              <a:rPr lang="el-GR" sz="2000" b="1" dirty="0" err="1">
                <a:latin typeface="Arial" pitchFamily="34" charset="0"/>
                <a:cs typeface="Arial" pitchFamily="34" charset="0"/>
              </a:rPr>
              <a:t>many</a:t>
            </a:r>
            <a:r>
              <a:rPr lang="el-GR" sz="2000" b="1" dirty="0">
                <a:latin typeface="Arial" pitchFamily="34" charset="0"/>
                <a:cs typeface="Arial" pitchFamily="34" charset="0"/>
              </a:rPr>
              <a:t> </a:t>
            </a:r>
            <a:r>
              <a:rPr lang="el-GR" sz="2000" b="1" dirty="0" err="1">
                <a:latin typeface="Arial" pitchFamily="34" charset="0"/>
                <a:cs typeface="Arial" pitchFamily="34" charset="0"/>
              </a:rPr>
              <a:t>parts</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Europe</a:t>
            </a:r>
            <a:r>
              <a:rPr lang="el-GR" sz="2000" b="1" dirty="0">
                <a:latin typeface="Arial" pitchFamily="34" charset="0"/>
                <a:cs typeface="Arial" pitchFamily="34" charset="0"/>
              </a:rPr>
              <a:t> </a:t>
            </a:r>
            <a:r>
              <a:rPr lang="el-GR" sz="2000" b="1" dirty="0" err="1">
                <a:latin typeface="Arial" pitchFamily="34" charset="0"/>
                <a:cs typeface="Arial" pitchFamily="34" charset="0"/>
              </a:rPr>
              <a:t>with</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main</a:t>
            </a:r>
            <a:r>
              <a:rPr lang="el-GR" sz="2000" b="1" dirty="0">
                <a:latin typeface="Arial" pitchFamily="34" charset="0"/>
                <a:cs typeface="Arial" pitchFamily="34" charset="0"/>
              </a:rPr>
              <a:t> </a:t>
            </a:r>
            <a:r>
              <a:rPr lang="el-GR" sz="2000" b="1" dirty="0" err="1">
                <a:latin typeface="Arial" pitchFamily="34" charset="0"/>
                <a:cs typeface="Arial" pitchFamily="34" charset="0"/>
              </a:rPr>
              <a:t>goal</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acquiring</a:t>
            </a:r>
            <a:r>
              <a:rPr lang="el-GR" sz="2000" b="1" dirty="0">
                <a:latin typeface="Arial" pitchFamily="34" charset="0"/>
                <a:cs typeface="Arial" pitchFamily="34" charset="0"/>
              </a:rPr>
              <a:t> </a:t>
            </a:r>
            <a:r>
              <a:rPr lang="el-GR" sz="2000" b="1" dirty="0" err="1">
                <a:latin typeface="Arial" pitchFamily="34" charset="0"/>
                <a:cs typeface="Arial" pitchFamily="34" charset="0"/>
              </a:rPr>
              <a:t>and</a:t>
            </a:r>
            <a:r>
              <a:rPr lang="el-GR" sz="2000" b="1" dirty="0">
                <a:latin typeface="Arial" pitchFamily="34" charset="0"/>
                <a:cs typeface="Arial" pitchFamily="34" charset="0"/>
              </a:rPr>
              <a:t> </a:t>
            </a:r>
            <a:r>
              <a:rPr lang="el-GR" sz="2000" b="1" dirty="0" err="1">
                <a:latin typeface="Arial" pitchFamily="34" charset="0"/>
                <a:cs typeface="Arial" pitchFamily="34" charset="0"/>
              </a:rPr>
              <a:t>expanding</a:t>
            </a:r>
            <a:r>
              <a:rPr lang="el-GR" sz="2000" b="1" dirty="0">
                <a:latin typeface="Arial" pitchFamily="34" charset="0"/>
                <a:cs typeface="Arial" pitchFamily="34" charset="0"/>
              </a:rPr>
              <a:t> </a:t>
            </a:r>
            <a:r>
              <a:rPr lang="el-GR" sz="2000" b="1" dirty="0" err="1">
                <a:latin typeface="Arial" pitchFamily="34" charset="0"/>
                <a:cs typeface="Arial" pitchFamily="34" charset="0"/>
              </a:rPr>
              <a:t>his</a:t>
            </a:r>
            <a:r>
              <a:rPr lang="el-GR" sz="2000" b="1" dirty="0">
                <a:latin typeface="Arial" pitchFamily="34" charset="0"/>
                <a:cs typeface="Arial" pitchFamily="34" charset="0"/>
              </a:rPr>
              <a:t> </a:t>
            </a:r>
            <a:r>
              <a:rPr lang="el-GR" sz="2000" b="1" dirty="0" err="1">
                <a:latin typeface="Arial" pitchFamily="34" charset="0"/>
                <a:cs typeface="Arial" pitchFamily="34" charset="0"/>
              </a:rPr>
              <a:t>knowledge</a:t>
            </a:r>
            <a:r>
              <a:rPr lang="el-GR" sz="2000" b="1" dirty="0">
                <a:latin typeface="Arial" pitchFamily="34" charset="0"/>
                <a:cs typeface="Arial" pitchFamily="34" charset="0"/>
              </a:rPr>
              <a:t>.</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Erasmus</a:t>
            </a:r>
            <a:r>
              <a:rPr lang="el-GR" sz="2000" dirty="0">
                <a:latin typeface="Arial" pitchFamily="34" charset="0"/>
                <a:cs typeface="Arial" pitchFamily="34" charset="0"/>
              </a:rPr>
              <a:t> </a:t>
            </a:r>
            <a:r>
              <a:rPr lang="el-GR" sz="2000" dirty="0" err="1">
                <a:latin typeface="Arial" pitchFamily="34" charset="0"/>
                <a:cs typeface="Arial" pitchFamily="34" charset="0"/>
              </a:rPr>
              <a:t>program</a:t>
            </a:r>
            <a:r>
              <a:rPr lang="el-GR" sz="2000" dirty="0">
                <a:latin typeface="Arial" pitchFamily="34" charset="0"/>
                <a:cs typeface="Arial" pitchFamily="34" charset="0"/>
              </a:rPr>
              <a:t> </a:t>
            </a:r>
            <a:r>
              <a:rPr lang="el-GR" sz="2000" dirty="0" err="1">
                <a:latin typeface="Arial" pitchFamily="34" charset="0"/>
                <a:cs typeface="Arial" pitchFamily="34" charset="0"/>
              </a:rPr>
              <a:t>is</a:t>
            </a:r>
            <a:r>
              <a:rPr lang="el-GR" sz="2000" dirty="0">
                <a:latin typeface="Arial" pitchFamily="34" charset="0"/>
                <a:cs typeface="Arial" pitchFamily="34" charset="0"/>
              </a:rPr>
              <a:t> a </a:t>
            </a:r>
            <a:r>
              <a:rPr lang="el-GR" sz="2000" dirty="0" err="1">
                <a:latin typeface="Arial" pitchFamily="34" charset="0"/>
                <a:cs typeface="Arial" pitchFamily="34" charset="0"/>
              </a:rPr>
              <a:t>student</a:t>
            </a:r>
            <a:r>
              <a:rPr lang="el-GR" sz="2000" dirty="0">
                <a:latin typeface="Arial" pitchFamily="34" charset="0"/>
                <a:cs typeface="Arial" pitchFamily="34" charset="0"/>
              </a:rPr>
              <a:t> </a:t>
            </a:r>
            <a:r>
              <a:rPr lang="el-GR" sz="2000" dirty="0" err="1">
                <a:latin typeface="Arial" pitchFamily="34" charset="0"/>
                <a:cs typeface="Arial" pitchFamily="34" charset="0"/>
              </a:rPr>
              <a:t>exchange</a:t>
            </a:r>
            <a:r>
              <a:rPr lang="el-GR" sz="2000" dirty="0">
                <a:latin typeface="Arial" pitchFamily="34" charset="0"/>
                <a:cs typeface="Arial" pitchFamily="34" charset="0"/>
              </a:rPr>
              <a:t> </a:t>
            </a:r>
            <a:r>
              <a:rPr lang="el-GR" sz="2000" dirty="0" err="1">
                <a:latin typeface="Arial" pitchFamily="34" charset="0"/>
                <a:cs typeface="Arial" pitchFamily="34" charset="0"/>
              </a:rPr>
              <a:t>program</a:t>
            </a:r>
            <a:r>
              <a:rPr lang="el-GR" sz="2000" dirty="0">
                <a:latin typeface="Arial" pitchFamily="34" charset="0"/>
                <a:cs typeface="Arial" pitchFamily="34" charset="0"/>
              </a:rPr>
              <a:t> </a:t>
            </a:r>
            <a:r>
              <a:rPr lang="el-GR" sz="2000" dirty="0" err="1">
                <a:latin typeface="Arial" pitchFamily="34" charset="0"/>
                <a:cs typeface="Arial" pitchFamily="34" charset="0"/>
              </a:rPr>
              <a:t>of</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European</a:t>
            </a:r>
            <a:r>
              <a:rPr lang="el-GR" sz="2000" dirty="0">
                <a:latin typeface="Arial" pitchFamily="34" charset="0"/>
                <a:cs typeface="Arial" pitchFamily="34" charset="0"/>
              </a:rPr>
              <a:t> </a:t>
            </a:r>
            <a:r>
              <a:rPr lang="el-GR" sz="2000" dirty="0" err="1">
                <a:latin typeface="Arial" pitchFamily="34" charset="0"/>
                <a:cs typeface="Arial" pitchFamily="34" charset="0"/>
              </a:rPr>
              <a:t>Union</a:t>
            </a:r>
            <a:r>
              <a:rPr lang="el-GR" sz="2000" dirty="0">
                <a:latin typeface="Arial" pitchFamily="34" charset="0"/>
                <a:cs typeface="Arial" pitchFamily="34" charset="0"/>
              </a:rPr>
              <a:t> </a:t>
            </a:r>
            <a:r>
              <a:rPr lang="el-GR" sz="2000" dirty="0" err="1">
                <a:latin typeface="Arial" pitchFamily="34" charset="0"/>
                <a:cs typeface="Arial" pitchFamily="34" charset="0"/>
              </a:rPr>
              <a:t>created</a:t>
            </a:r>
            <a:r>
              <a:rPr lang="el-GR" sz="2000" dirty="0">
                <a:latin typeface="Arial" pitchFamily="34" charset="0"/>
                <a:cs typeface="Arial" pitchFamily="34" charset="0"/>
              </a:rPr>
              <a:t> </a:t>
            </a:r>
            <a:r>
              <a:rPr lang="el-GR" sz="2000" dirty="0" err="1">
                <a:latin typeface="Arial" pitchFamily="34" charset="0"/>
                <a:cs typeface="Arial" pitchFamily="34" charset="0"/>
              </a:rPr>
              <a:t>in</a:t>
            </a:r>
            <a:r>
              <a:rPr lang="el-GR" sz="2000" dirty="0">
                <a:latin typeface="Arial" pitchFamily="34" charset="0"/>
                <a:cs typeface="Arial" pitchFamily="34" charset="0"/>
              </a:rPr>
              <a:t> 1987. </a:t>
            </a:r>
            <a:endParaRPr lang="en-US" sz="2000" dirty="0" smtClean="0">
              <a:latin typeface="Arial" pitchFamily="34" charset="0"/>
              <a:cs typeface="Arial" pitchFamily="34" charset="0"/>
            </a:endParaRPr>
          </a:p>
          <a:p>
            <a:pPr>
              <a:buNone/>
            </a:pPr>
            <a:r>
              <a:rPr lang="en-US" sz="2000" b="1" dirty="0">
                <a:latin typeface="Arial" pitchFamily="34" charset="0"/>
                <a:cs typeface="Arial" pitchFamily="34" charset="0"/>
              </a:rPr>
              <a:t> </a:t>
            </a:r>
            <a:r>
              <a:rPr lang="en-US" sz="2000" b="1" dirty="0" smtClean="0">
                <a:latin typeface="Arial" pitchFamily="34" charset="0"/>
                <a:cs typeface="Arial" pitchFamily="34" charset="0"/>
              </a:rPr>
              <a:t>     </a:t>
            </a:r>
            <a:r>
              <a:rPr lang="el-GR" sz="2000" b="1" dirty="0" err="1" smtClean="0">
                <a:latin typeface="Arial" pitchFamily="34" charset="0"/>
                <a:cs typeface="Arial" pitchFamily="34" charset="0"/>
              </a:rPr>
              <a:t>Erasmus</a:t>
            </a:r>
            <a:r>
              <a:rPr lang="el-GR" sz="2000" b="1" dirty="0" smtClean="0">
                <a:latin typeface="Arial" pitchFamily="34" charset="0"/>
                <a:cs typeface="Arial" pitchFamily="34" charset="0"/>
              </a:rPr>
              <a:t> </a:t>
            </a:r>
            <a:r>
              <a:rPr lang="el-GR" sz="2000" b="1" dirty="0">
                <a:latin typeface="Arial" pitchFamily="34" charset="0"/>
                <a:cs typeface="Arial" pitchFamily="34" charset="0"/>
              </a:rPr>
              <a:t>+ </a:t>
            </a:r>
            <a:r>
              <a:rPr lang="el-GR" sz="2000" b="1" dirty="0" err="1">
                <a:latin typeface="Arial" pitchFamily="34" charset="0"/>
                <a:cs typeface="Arial" pitchFamily="34" charset="0"/>
              </a:rPr>
              <a:t>is</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new</a:t>
            </a:r>
            <a:r>
              <a:rPr lang="el-GR" sz="2000" b="1" dirty="0">
                <a:latin typeface="Arial" pitchFamily="34" charset="0"/>
                <a:cs typeface="Arial" pitchFamily="34" charset="0"/>
              </a:rPr>
              <a:t> </a:t>
            </a:r>
            <a:r>
              <a:rPr lang="el-GR" sz="2000" b="1" dirty="0" err="1">
                <a:latin typeface="Arial" pitchFamily="34" charset="0"/>
                <a:cs typeface="Arial" pitchFamily="34" charset="0"/>
              </a:rPr>
              <a:t>program</a:t>
            </a:r>
            <a:r>
              <a:rPr lang="el-GR" sz="2000" b="1" dirty="0">
                <a:latin typeface="Arial" pitchFamily="34" charset="0"/>
                <a:cs typeface="Arial" pitchFamily="34" charset="0"/>
              </a:rPr>
              <a:t> </a:t>
            </a:r>
            <a:r>
              <a:rPr lang="el-GR" sz="2000" b="1" dirty="0" err="1">
                <a:latin typeface="Arial" pitchFamily="34" charset="0"/>
                <a:cs typeface="Arial" pitchFamily="34" charset="0"/>
              </a:rPr>
              <a:t>that</a:t>
            </a:r>
            <a:r>
              <a:rPr lang="el-GR" sz="2000" b="1" dirty="0">
                <a:latin typeface="Arial" pitchFamily="34" charset="0"/>
                <a:cs typeface="Arial" pitchFamily="34" charset="0"/>
              </a:rPr>
              <a:t> </a:t>
            </a:r>
            <a:r>
              <a:rPr lang="el-GR" sz="2000" b="1" dirty="0" err="1">
                <a:latin typeface="Arial" pitchFamily="34" charset="0"/>
                <a:cs typeface="Arial" pitchFamily="34" charset="0"/>
              </a:rPr>
              <a:t>combines</a:t>
            </a:r>
            <a:r>
              <a:rPr lang="el-GR" sz="2000" b="1" dirty="0">
                <a:latin typeface="Arial" pitchFamily="34" charset="0"/>
                <a:cs typeface="Arial" pitchFamily="34" charset="0"/>
              </a:rPr>
              <a:t> </a:t>
            </a:r>
            <a:r>
              <a:rPr lang="el-GR" sz="2000" b="1" dirty="0" err="1">
                <a:latin typeface="Arial" pitchFamily="34" charset="0"/>
                <a:cs typeface="Arial" pitchFamily="34" charset="0"/>
              </a:rPr>
              <a:t>all</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current</a:t>
            </a:r>
            <a:r>
              <a:rPr lang="el-GR" sz="2000" b="1" dirty="0">
                <a:latin typeface="Arial" pitchFamily="34" charset="0"/>
                <a:cs typeface="Arial" pitchFamily="34" charset="0"/>
              </a:rPr>
              <a:t> </a:t>
            </a:r>
            <a:r>
              <a:rPr lang="el-GR" sz="2000" b="1" dirty="0" err="1">
                <a:latin typeface="Arial" pitchFamily="34" charset="0"/>
                <a:cs typeface="Arial" pitchFamily="34" charset="0"/>
              </a:rPr>
              <a:t>programs</a:t>
            </a:r>
            <a:r>
              <a:rPr lang="el-GR" sz="2000" b="1" dirty="0">
                <a:latin typeface="Arial" pitchFamily="34" charset="0"/>
                <a:cs typeface="Arial" pitchFamily="34" charset="0"/>
              </a:rPr>
              <a:t> </a:t>
            </a:r>
            <a:r>
              <a:rPr lang="el-GR" sz="2000" b="1" dirty="0" err="1">
                <a:latin typeface="Arial" pitchFamily="34" charset="0"/>
                <a:cs typeface="Arial" pitchFamily="34" charset="0"/>
              </a:rPr>
              <a:t>of</a:t>
            </a:r>
            <a:r>
              <a:rPr lang="el-GR" sz="2000" b="1" dirty="0">
                <a:latin typeface="Arial" pitchFamily="34" charset="0"/>
                <a:cs typeface="Arial" pitchFamily="34" charset="0"/>
              </a:rPr>
              <a:t> </a:t>
            </a:r>
            <a:r>
              <a:rPr lang="el-GR" sz="2000" b="1" dirty="0" err="1">
                <a:latin typeface="Arial" pitchFamily="34" charset="0"/>
                <a:cs typeface="Arial" pitchFamily="34" charset="0"/>
              </a:rPr>
              <a:t>the</a:t>
            </a:r>
            <a:r>
              <a:rPr lang="el-GR" sz="2000" b="1" dirty="0">
                <a:latin typeface="Arial" pitchFamily="34" charset="0"/>
                <a:cs typeface="Arial" pitchFamily="34" charset="0"/>
              </a:rPr>
              <a:t> </a:t>
            </a:r>
            <a:r>
              <a:rPr lang="el-GR" sz="2000" b="1" dirty="0" err="1">
                <a:latin typeface="Arial" pitchFamily="34" charset="0"/>
                <a:cs typeface="Arial" pitchFamily="34" charset="0"/>
              </a:rPr>
              <a:t>European</a:t>
            </a:r>
            <a:r>
              <a:rPr lang="el-GR" sz="2000" b="1" dirty="0">
                <a:latin typeface="Arial" pitchFamily="34" charset="0"/>
                <a:cs typeface="Arial" pitchFamily="34" charset="0"/>
              </a:rPr>
              <a:t> </a:t>
            </a:r>
            <a:r>
              <a:rPr lang="el-GR" sz="2000" b="1" dirty="0" err="1">
                <a:latin typeface="Arial" pitchFamily="34" charset="0"/>
                <a:cs typeface="Arial" pitchFamily="34" charset="0"/>
              </a:rPr>
              <a:t>Union</a:t>
            </a:r>
            <a:r>
              <a:rPr lang="el-GR" sz="2000" b="1" dirty="0">
                <a:latin typeface="Arial" pitchFamily="34" charset="0"/>
                <a:cs typeface="Arial" pitchFamily="34" charset="0"/>
              </a:rPr>
              <a:t> </a:t>
            </a:r>
            <a:r>
              <a:rPr lang="el-GR" sz="2000" b="1" dirty="0" err="1">
                <a:latin typeface="Arial" pitchFamily="34" charset="0"/>
                <a:cs typeface="Arial" pitchFamily="34" charset="0"/>
              </a:rPr>
              <a:t>for</a:t>
            </a:r>
            <a:r>
              <a:rPr lang="el-GR" sz="2000" b="1" dirty="0">
                <a:latin typeface="Arial" pitchFamily="34" charset="0"/>
                <a:cs typeface="Arial" pitchFamily="34" charset="0"/>
              </a:rPr>
              <a:t> </a:t>
            </a:r>
            <a:r>
              <a:rPr lang="el-GR" sz="2000" b="1" dirty="0" err="1">
                <a:latin typeface="Arial" pitchFamily="34" charset="0"/>
                <a:cs typeface="Arial" pitchFamily="34" charset="0"/>
              </a:rPr>
              <a:t>education</a:t>
            </a:r>
            <a:r>
              <a:rPr lang="el-GR" sz="2000" b="1" dirty="0">
                <a:latin typeface="Arial" pitchFamily="34" charset="0"/>
                <a:cs typeface="Arial" pitchFamily="34" charset="0"/>
              </a:rPr>
              <a:t>, </a:t>
            </a:r>
            <a:r>
              <a:rPr lang="el-GR" sz="2000" b="1" dirty="0" err="1" smtClean="0">
                <a:latin typeface="Arial" pitchFamily="34" charset="0"/>
                <a:cs typeface="Arial" pitchFamily="34" charset="0"/>
              </a:rPr>
              <a:t>training</a:t>
            </a:r>
            <a:r>
              <a:rPr lang="en-US" sz="2000" b="1" dirty="0" smtClean="0">
                <a:latin typeface="Arial" pitchFamily="34" charset="0"/>
                <a:cs typeface="Arial" pitchFamily="34" charset="0"/>
              </a:rPr>
              <a:t> </a:t>
            </a:r>
            <a:r>
              <a:rPr lang="el-GR" sz="2000" b="1" dirty="0" err="1" smtClean="0">
                <a:latin typeface="Arial" pitchFamily="34" charset="0"/>
                <a:cs typeface="Arial" pitchFamily="34" charset="0"/>
              </a:rPr>
              <a:t>youth</a:t>
            </a:r>
            <a:r>
              <a:rPr lang="el-GR" sz="2000" b="1" dirty="0" smtClean="0">
                <a:latin typeface="Arial" pitchFamily="34" charset="0"/>
                <a:cs typeface="Arial" pitchFamily="34" charset="0"/>
              </a:rPr>
              <a:t> </a:t>
            </a:r>
            <a:r>
              <a:rPr lang="el-GR" sz="2000" b="1" dirty="0" err="1">
                <a:latin typeface="Arial" pitchFamily="34" charset="0"/>
                <a:cs typeface="Arial" pitchFamily="34" charset="0"/>
              </a:rPr>
              <a:t>and</a:t>
            </a:r>
            <a:r>
              <a:rPr lang="el-GR" sz="2000" b="1" dirty="0">
                <a:latin typeface="Arial" pitchFamily="34" charset="0"/>
                <a:cs typeface="Arial" pitchFamily="34" charset="0"/>
              </a:rPr>
              <a:t> </a:t>
            </a:r>
            <a:r>
              <a:rPr lang="el-GR" sz="2000" b="1" dirty="0" err="1">
                <a:latin typeface="Arial" pitchFamily="34" charset="0"/>
                <a:cs typeface="Arial" pitchFamily="34" charset="0"/>
              </a:rPr>
              <a:t>sport</a:t>
            </a:r>
            <a:r>
              <a:rPr lang="el-GR" sz="2000" b="1" dirty="0">
                <a:latin typeface="Arial" pitchFamily="34" charset="0"/>
                <a:cs typeface="Arial" pitchFamily="34" charset="0"/>
              </a:rPr>
              <a:t>, </a:t>
            </a:r>
            <a:r>
              <a:rPr lang="el-GR" sz="2000" b="1" dirty="0" err="1">
                <a:latin typeface="Arial" pitchFamily="34" charset="0"/>
                <a:cs typeface="Arial" pitchFamily="34" charset="0"/>
              </a:rPr>
              <a:t>which</a:t>
            </a:r>
            <a:r>
              <a:rPr lang="el-GR" sz="2000" b="1" dirty="0">
                <a:latin typeface="Arial" pitchFamily="34" charset="0"/>
                <a:cs typeface="Arial" pitchFamily="34" charset="0"/>
              </a:rPr>
              <a:t> </a:t>
            </a:r>
            <a:r>
              <a:rPr lang="el-GR" sz="2000" b="1" dirty="0" err="1">
                <a:latin typeface="Arial" pitchFamily="34" charset="0"/>
                <a:cs typeface="Arial" pitchFamily="34" charset="0"/>
              </a:rPr>
              <a:t>started</a:t>
            </a:r>
            <a:r>
              <a:rPr lang="el-GR" sz="2000" b="1" dirty="0">
                <a:latin typeface="Arial" pitchFamily="34" charset="0"/>
                <a:cs typeface="Arial" pitchFamily="34" charset="0"/>
              </a:rPr>
              <a:t> </a:t>
            </a:r>
            <a:r>
              <a:rPr lang="el-GR" sz="2000" b="1" dirty="0" err="1">
                <a:latin typeface="Arial" pitchFamily="34" charset="0"/>
                <a:cs typeface="Arial" pitchFamily="34" charset="0"/>
              </a:rPr>
              <a:t>in</a:t>
            </a:r>
            <a:r>
              <a:rPr lang="el-GR" sz="2000" b="1" dirty="0">
                <a:latin typeface="Arial" pitchFamily="34" charset="0"/>
                <a:cs typeface="Arial" pitchFamily="34" charset="0"/>
              </a:rPr>
              <a:t> </a:t>
            </a:r>
            <a:r>
              <a:rPr lang="el-GR" sz="2000" b="1" dirty="0" err="1">
                <a:latin typeface="Arial" pitchFamily="34" charset="0"/>
                <a:cs typeface="Arial" pitchFamily="34" charset="0"/>
              </a:rPr>
              <a:t>January</a:t>
            </a:r>
            <a:r>
              <a:rPr lang="el-GR" sz="2000" b="1" dirty="0">
                <a:latin typeface="Arial" pitchFamily="34" charset="0"/>
                <a:cs typeface="Arial" pitchFamily="34" charset="0"/>
              </a:rPr>
              <a:t> 2014</a:t>
            </a:r>
            <a:r>
              <a:rPr lang="el-GR" sz="2000" dirty="0">
                <a:latin typeface="Arial" pitchFamily="34" charset="0"/>
                <a:cs typeface="Arial" pitchFamily="34" charset="0"/>
              </a:rPr>
              <a:t>. </a:t>
            </a:r>
            <a:r>
              <a:rPr lang="el-GR" sz="2000" dirty="0" err="1">
                <a:latin typeface="Arial" pitchFamily="34" charset="0"/>
                <a:cs typeface="Arial" pitchFamily="34" charset="0"/>
              </a:rPr>
              <a:t>Each</a:t>
            </a:r>
            <a:r>
              <a:rPr lang="el-GR" sz="2000" dirty="0">
                <a:latin typeface="Arial" pitchFamily="34" charset="0"/>
                <a:cs typeface="Arial" pitchFamily="34" charset="0"/>
              </a:rPr>
              <a:t> </a:t>
            </a:r>
            <a:r>
              <a:rPr lang="el-GR" sz="2000" dirty="0" err="1">
                <a:latin typeface="Arial" pitchFamily="34" charset="0"/>
                <a:cs typeface="Arial" pitchFamily="34" charset="0"/>
              </a:rPr>
              <a:t>year</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program</a:t>
            </a:r>
            <a:r>
              <a:rPr lang="el-GR" sz="2000" dirty="0">
                <a:latin typeface="Arial" pitchFamily="34" charset="0"/>
                <a:cs typeface="Arial" pitchFamily="34" charset="0"/>
              </a:rPr>
              <a:t> </a:t>
            </a:r>
            <a:r>
              <a:rPr lang="el-GR" sz="2000" dirty="0" err="1">
                <a:latin typeface="Arial" pitchFamily="34" charset="0"/>
                <a:cs typeface="Arial" pitchFamily="34" charset="0"/>
              </a:rPr>
              <a:t>gives</a:t>
            </a:r>
            <a:r>
              <a:rPr lang="el-GR" sz="2000" dirty="0">
                <a:latin typeface="Arial" pitchFamily="34" charset="0"/>
                <a:cs typeface="Arial" pitchFamily="34" charset="0"/>
              </a:rPr>
              <a:t> </a:t>
            </a:r>
            <a:r>
              <a:rPr lang="el-GR" sz="2000" dirty="0" err="1">
                <a:latin typeface="Arial" pitchFamily="34" charset="0"/>
                <a:cs typeface="Arial" pitchFamily="34" charset="0"/>
              </a:rPr>
              <a:t>Europeans</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opportunity</a:t>
            </a:r>
            <a:r>
              <a:rPr lang="el-GR" sz="2000" dirty="0">
                <a:latin typeface="Arial" pitchFamily="34" charset="0"/>
                <a:cs typeface="Arial" pitchFamily="34" charset="0"/>
              </a:rPr>
              <a:t> </a:t>
            </a:r>
            <a:r>
              <a:rPr lang="el-GR" sz="2000" dirty="0" err="1">
                <a:latin typeface="Arial" pitchFamily="34" charset="0"/>
                <a:cs typeface="Arial" pitchFamily="34" charset="0"/>
              </a:rPr>
              <a:t>to</a:t>
            </a:r>
            <a:r>
              <a:rPr lang="el-GR" sz="2000" dirty="0">
                <a:latin typeface="Arial" pitchFamily="34" charset="0"/>
                <a:cs typeface="Arial" pitchFamily="34" charset="0"/>
              </a:rPr>
              <a:t> </a:t>
            </a:r>
            <a:r>
              <a:rPr lang="el-GR" sz="2000" dirty="0" err="1">
                <a:latin typeface="Arial" pitchFamily="34" charset="0"/>
                <a:cs typeface="Arial" pitchFamily="34" charset="0"/>
              </a:rPr>
              <a:t>study</a:t>
            </a:r>
            <a:r>
              <a:rPr lang="el-GR" sz="2000" dirty="0">
                <a:latin typeface="Arial" pitchFamily="34" charset="0"/>
                <a:cs typeface="Arial" pitchFamily="34" charset="0"/>
              </a:rPr>
              <a:t>, </a:t>
            </a:r>
            <a:r>
              <a:rPr lang="el-GR" sz="2000" dirty="0" err="1">
                <a:latin typeface="Arial" pitchFamily="34" charset="0"/>
                <a:cs typeface="Arial" pitchFamily="34" charset="0"/>
              </a:rPr>
              <a:t>train</a:t>
            </a:r>
            <a:r>
              <a:rPr lang="el-GR" sz="2000" dirty="0">
                <a:latin typeface="Arial" pitchFamily="34" charset="0"/>
                <a:cs typeface="Arial" pitchFamily="34" charset="0"/>
              </a:rPr>
              <a:t>, </a:t>
            </a:r>
            <a:r>
              <a:rPr lang="el-GR" sz="2000" dirty="0" err="1">
                <a:latin typeface="Arial" pitchFamily="34" charset="0"/>
                <a:cs typeface="Arial" pitchFamily="34" charset="0"/>
              </a:rPr>
              <a:t>gain</a:t>
            </a:r>
            <a:r>
              <a:rPr lang="el-GR" sz="2000" dirty="0">
                <a:latin typeface="Arial" pitchFamily="34" charset="0"/>
                <a:cs typeface="Arial" pitchFamily="34" charset="0"/>
              </a:rPr>
              <a:t> </a:t>
            </a:r>
            <a:r>
              <a:rPr lang="el-GR" sz="2000" dirty="0" err="1">
                <a:latin typeface="Arial" pitchFamily="34" charset="0"/>
                <a:cs typeface="Arial" pitchFamily="34" charset="0"/>
              </a:rPr>
              <a:t>experience</a:t>
            </a:r>
            <a:r>
              <a:rPr lang="el-GR" sz="2000" dirty="0">
                <a:latin typeface="Arial" pitchFamily="34" charset="0"/>
                <a:cs typeface="Arial" pitchFamily="34" charset="0"/>
              </a:rPr>
              <a:t> </a:t>
            </a:r>
            <a:r>
              <a:rPr lang="el-GR" sz="2000" dirty="0" err="1">
                <a:latin typeface="Arial" pitchFamily="34" charset="0"/>
                <a:cs typeface="Arial" pitchFamily="34" charset="0"/>
              </a:rPr>
              <a:t>and</a:t>
            </a:r>
            <a:r>
              <a:rPr lang="el-GR" sz="2000" dirty="0">
                <a:latin typeface="Arial" pitchFamily="34" charset="0"/>
                <a:cs typeface="Arial" pitchFamily="34" charset="0"/>
              </a:rPr>
              <a:t> </a:t>
            </a:r>
            <a:r>
              <a:rPr lang="el-GR" sz="2000" dirty="0" err="1">
                <a:latin typeface="Arial" pitchFamily="34" charset="0"/>
                <a:cs typeface="Arial" pitchFamily="34" charset="0"/>
              </a:rPr>
              <a:t>volunteer</a:t>
            </a:r>
            <a:r>
              <a:rPr lang="el-GR" sz="2000" dirty="0">
                <a:latin typeface="Arial" pitchFamily="34" charset="0"/>
                <a:cs typeface="Arial" pitchFamily="34" charset="0"/>
              </a:rPr>
              <a:t> </a:t>
            </a:r>
            <a:r>
              <a:rPr lang="el-GR" sz="2000" dirty="0" err="1">
                <a:latin typeface="Arial" pitchFamily="34" charset="0"/>
                <a:cs typeface="Arial" pitchFamily="34" charset="0"/>
              </a:rPr>
              <a:t>abroad</a:t>
            </a:r>
            <a:r>
              <a:rPr lang="el-GR" sz="2000" dirty="0">
                <a:latin typeface="Arial" pitchFamily="34" charset="0"/>
                <a:cs typeface="Arial" pitchFamily="34" charset="0"/>
              </a:rPr>
              <a:t>. </a:t>
            </a:r>
            <a:r>
              <a:rPr lang="el-GR" sz="2000" dirty="0" err="1">
                <a:latin typeface="Arial" pitchFamily="34" charset="0"/>
                <a:cs typeface="Arial" pitchFamily="34" charset="0"/>
              </a:rPr>
              <a:t>Since</a:t>
            </a:r>
            <a:r>
              <a:rPr lang="el-GR" sz="2000" dirty="0">
                <a:latin typeface="Arial" pitchFamily="34" charset="0"/>
                <a:cs typeface="Arial" pitchFamily="34" charset="0"/>
              </a:rPr>
              <a:t> 2014, </a:t>
            </a:r>
            <a:r>
              <a:rPr lang="el-GR" sz="2000" dirty="0" err="1">
                <a:latin typeface="Arial" pitchFamily="34" charset="0"/>
                <a:cs typeface="Arial" pitchFamily="34" charset="0"/>
              </a:rPr>
              <a:t>over</a:t>
            </a:r>
            <a:r>
              <a:rPr lang="el-GR" sz="2000" dirty="0">
                <a:latin typeface="Arial" pitchFamily="34" charset="0"/>
                <a:cs typeface="Arial" pitchFamily="34" charset="0"/>
              </a:rPr>
              <a:t> 2 </a:t>
            </a:r>
            <a:r>
              <a:rPr lang="el-GR" sz="2000" dirty="0" err="1">
                <a:latin typeface="Arial" pitchFamily="34" charset="0"/>
                <a:cs typeface="Arial" pitchFamily="34" charset="0"/>
              </a:rPr>
              <a:t>million</a:t>
            </a:r>
            <a:r>
              <a:rPr lang="el-GR" sz="2000" dirty="0">
                <a:latin typeface="Arial" pitchFamily="34" charset="0"/>
                <a:cs typeface="Arial" pitchFamily="34" charset="0"/>
              </a:rPr>
              <a:t> </a:t>
            </a:r>
            <a:r>
              <a:rPr lang="el-GR" sz="2000" dirty="0" err="1">
                <a:latin typeface="Arial" pitchFamily="34" charset="0"/>
                <a:cs typeface="Arial" pitchFamily="34" charset="0"/>
              </a:rPr>
              <a:t>people</a:t>
            </a:r>
            <a:r>
              <a:rPr lang="el-GR" sz="2000" dirty="0">
                <a:latin typeface="Arial" pitchFamily="34" charset="0"/>
                <a:cs typeface="Arial" pitchFamily="34" charset="0"/>
              </a:rPr>
              <a:t> </a:t>
            </a:r>
            <a:r>
              <a:rPr lang="el-GR" sz="2000" dirty="0" err="1">
                <a:latin typeface="Arial" pitchFamily="34" charset="0"/>
                <a:cs typeface="Arial" pitchFamily="34" charset="0"/>
              </a:rPr>
              <a:t>have</a:t>
            </a:r>
            <a:r>
              <a:rPr lang="el-GR" sz="2000" dirty="0">
                <a:latin typeface="Arial" pitchFamily="34" charset="0"/>
                <a:cs typeface="Arial" pitchFamily="34" charset="0"/>
              </a:rPr>
              <a:t> </a:t>
            </a:r>
            <a:r>
              <a:rPr lang="el-GR" sz="2000" dirty="0" err="1">
                <a:latin typeface="Arial" pitchFamily="34" charset="0"/>
                <a:cs typeface="Arial" pitchFamily="34" charset="0"/>
              </a:rPr>
              <a:t>had</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opportunity</a:t>
            </a:r>
            <a:r>
              <a:rPr lang="el-GR" sz="2000" dirty="0">
                <a:latin typeface="Arial" pitchFamily="34" charset="0"/>
                <a:cs typeface="Arial" pitchFamily="34" charset="0"/>
              </a:rPr>
              <a:t> </a:t>
            </a:r>
            <a:r>
              <a:rPr lang="el-GR" sz="2000" dirty="0" err="1">
                <a:latin typeface="Arial" pitchFamily="34" charset="0"/>
                <a:cs typeface="Arial" pitchFamily="34" charset="0"/>
              </a:rPr>
              <a:t>to</a:t>
            </a:r>
            <a:r>
              <a:rPr lang="el-GR" sz="2000" dirty="0">
                <a:latin typeface="Arial" pitchFamily="34" charset="0"/>
                <a:cs typeface="Arial" pitchFamily="34" charset="0"/>
              </a:rPr>
              <a:t> </a:t>
            </a:r>
            <a:r>
              <a:rPr lang="el-GR" sz="2000" dirty="0" err="1">
                <a:latin typeface="Arial" pitchFamily="34" charset="0"/>
                <a:cs typeface="Arial" pitchFamily="34" charset="0"/>
              </a:rPr>
              <a:t>participate</a:t>
            </a:r>
            <a:r>
              <a:rPr lang="el-GR" sz="2000" dirty="0">
                <a:latin typeface="Arial" pitchFamily="34" charset="0"/>
                <a:cs typeface="Arial" pitchFamily="34" charset="0"/>
              </a:rPr>
              <a:t> </a:t>
            </a:r>
            <a:r>
              <a:rPr lang="el-GR" sz="2000" dirty="0" err="1">
                <a:latin typeface="Arial" pitchFamily="34" charset="0"/>
                <a:cs typeface="Arial" pitchFamily="34" charset="0"/>
              </a:rPr>
              <a:t>in</a:t>
            </a:r>
            <a:r>
              <a:rPr lang="el-GR" sz="2000" dirty="0">
                <a:latin typeface="Arial" pitchFamily="34" charset="0"/>
                <a:cs typeface="Arial" pitchFamily="34" charset="0"/>
              </a:rPr>
              <a:t> </a:t>
            </a:r>
            <a:r>
              <a:rPr lang="el-GR" sz="2000" dirty="0" err="1">
                <a:latin typeface="Arial" pitchFamily="34" charset="0"/>
                <a:cs typeface="Arial" pitchFamily="34" charset="0"/>
              </a:rPr>
              <a:t>the</a:t>
            </a:r>
            <a:r>
              <a:rPr lang="el-GR" sz="2000" dirty="0">
                <a:latin typeface="Arial" pitchFamily="34" charset="0"/>
                <a:cs typeface="Arial" pitchFamily="34" charset="0"/>
              </a:rPr>
              <a:t> </a:t>
            </a:r>
            <a:r>
              <a:rPr lang="el-GR" sz="2000" dirty="0" err="1">
                <a:latin typeface="Arial" pitchFamily="34" charset="0"/>
                <a:cs typeface="Arial" pitchFamily="34" charset="0"/>
              </a:rPr>
              <a:t>program</a:t>
            </a:r>
            <a:endParaRPr lang="el-GR" sz="20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210</TotalTime>
  <Words>582</Words>
  <Application>Microsoft Office PowerPoint</Application>
  <PresentationFormat>Προβολή στην οθόνη (4:3)</PresentationFormat>
  <Paragraphs>39</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Ηλιοστάσιο</vt:lpstr>
      <vt:lpstr>Learning about European Union</vt:lpstr>
      <vt:lpstr>Διαφάνεια 2</vt:lpstr>
      <vt:lpstr>Map of the European union</vt:lpstr>
      <vt:lpstr>Objectives and values ​​of the European Union</vt:lpstr>
      <vt:lpstr>Peace and freedom in Europe</vt:lpstr>
      <vt:lpstr>United in diversity</vt:lpstr>
      <vt:lpstr>Flag of E.U.</vt:lpstr>
      <vt:lpstr>The flag of the European Union is blue and has a circle of gold stars.It is a symbol that shows that the countries of the European Union are united and help each other.  The flag has 12 yellow stars in a circle with a blue background, which symbolizes the ideals of unity, solidarity and harmony between the peoples of Europe.  The number of stars has nothing to do with the number of Member States. The circle is a symbol of unityThe EU flag symbolizes both the European Union and the unity and identity of Europe in general. </vt:lpstr>
      <vt:lpstr>"Erasmus" One word - Many meanings! Really, do you know what Erasmus is?</vt:lpstr>
      <vt:lpstr>"The world is like a book, and those who do not travel are like reading only the first page" (St. Augustine). </vt:lpstr>
      <vt:lpstr>Beautiful Erasmus+ memories</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HOPE  WE WILL SOON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European union</dc:title>
  <dc:creator>User</dc:creator>
  <cp:lastModifiedBy>User</cp:lastModifiedBy>
  <cp:revision>23</cp:revision>
  <dcterms:created xsi:type="dcterms:W3CDTF">2021-05-14T16:35:02Z</dcterms:created>
  <dcterms:modified xsi:type="dcterms:W3CDTF">2021-05-16T09:33:33Z</dcterms:modified>
</cp:coreProperties>
</file>