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6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12/22/2024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23F4E2-C356-2473-ADE8-228001E5CC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23</a:t>
            </a:r>
            <a:r>
              <a:rPr lang="el-GR" baseline="30000" dirty="0"/>
              <a:t>ο</a:t>
            </a:r>
            <a:r>
              <a:rPr lang="el-GR" dirty="0"/>
              <a:t> ΔΗΜΟΤΙΚΟ ΣΧΟΛΕΙΟ ΠΑΤΡΩΝ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CEF4A40-FF72-00B1-1D00-3908A3C655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34101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049A7D3-684C-4C59-A4B6-7B308A6A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7B1087B-C592-40E7-B532-60B453A2F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4AE7447-E8F8-4A0F-9E3D-94842BFF8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5981F80-69EE-4E2B-82A8-47FDFD772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6CE0473-0B07-47EE-A016-EBD87F2C8C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DD0D1E4-DFCA-4DF0-9D37-571A5F52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EDF3BDB2-0586-430E-811A-74BAFDEE6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1E305B-0351-4E03-8C1B-F23D3A346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152" y="928117"/>
            <a:ext cx="6629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C848660-F9C2-4F86-A218-6AE0FB4CC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1336" y="1110053"/>
            <a:ext cx="6630506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0C93E5D-44F8-144A-7B26-D10E8774C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376" y="1432223"/>
            <a:ext cx="6057144" cy="33579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620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Καλα χριστουγεννα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CABD882-B7CE-4433-B509-99205DB70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152" y="5780565"/>
            <a:ext cx="6629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9F6A645-6137-4F43-8E88-D91CC337D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A2C783A-4EEE-481B-815A-A1BB14F4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0186437-0053-4886-B612-804E4DC903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BAC3D544-93E8-6442-8162-B447EEC7B1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3460" y="928117"/>
            <a:ext cx="3377635" cy="493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1439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2F9B8D9-2A0F-48A2-AD9F-81D8C49703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672" y="0"/>
            <a:ext cx="7540328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C0A5715-3CE2-658E-6774-C5443FA69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109" y="484632"/>
            <a:ext cx="6730277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l-GR" sz="4400" dirty="0"/>
              <a:t>ΕΥΤΥΧΙΣΜΕΝΟ ΤΟ 2025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8D3EBA06-5D1E-2614-92D0-AE0ADDEEF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397" y="640080"/>
            <a:ext cx="3615305" cy="558810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0F7E20FF-7DA6-46B7-AB0E-E6CBFDD07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BE624B6-B9F4-4C3F-9F6E-2182D90EC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710C23B-B5E1-45A6-80F6-55643AC62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90214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75000"/>
                <a:shade val="58000"/>
                <a:satMod val="120000"/>
              </a:schemeClr>
              <a:schemeClr val="bg1">
                <a:tint val="50000"/>
                <a:shade val="96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F9D0946-8677-E2E8-5447-8AC111BD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84" y="484632"/>
            <a:ext cx="4741963" cy="1971964"/>
          </a:xfrm>
        </p:spPr>
        <p:txBody>
          <a:bodyPr>
            <a:normAutofit/>
          </a:bodyPr>
          <a:lstStyle/>
          <a:p>
            <a:r>
              <a:rPr lang="el-GR" sz="4800">
                <a:solidFill>
                  <a:schemeClr val="tx1"/>
                </a:solidFill>
              </a:rPr>
              <a:t>ΟΙ ΕΥΧΕΣ ΔΕΝ ΣΤΑΜΑΤΟΥΝ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5821A2D-F010-4C2B-8819-23281D9C7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A40ACA-EE8F-F379-2C2F-35EA9D5F1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6286" y="2456596"/>
            <a:ext cx="4741962" cy="3715603"/>
          </a:xfrm>
        </p:spPr>
        <p:txBody>
          <a:bodyPr>
            <a:normAutofit/>
          </a:bodyPr>
          <a:lstStyle/>
          <a:p>
            <a:r>
              <a:rPr lang="el-GR" dirty="0"/>
              <a:t>ΥΓΕΙΑ </a:t>
            </a:r>
          </a:p>
          <a:p>
            <a:r>
              <a:rPr lang="el-GR" dirty="0"/>
              <a:t>ΑΓΑΠΗ</a:t>
            </a:r>
          </a:p>
          <a:p>
            <a:r>
              <a:rPr lang="el-GR" dirty="0"/>
              <a:t>ΧΑΡΑ</a:t>
            </a:r>
          </a:p>
          <a:p>
            <a:r>
              <a:rPr lang="el-GR" dirty="0"/>
              <a:t>ΕΥΤΥΧΙΑ</a:t>
            </a:r>
          </a:p>
          <a:p>
            <a:r>
              <a:rPr lang="el-GR" dirty="0"/>
              <a:t>ΟΙΚΟΓΕΝΕΙΑΚΗ ΑΣΦΑΛΕΙΑ</a:t>
            </a:r>
          </a:p>
          <a:p>
            <a:r>
              <a:rPr lang="el-GR" dirty="0"/>
              <a:t>ΚΑΛΗ ΠΡΟΟΔΟ</a:t>
            </a:r>
          </a:p>
          <a:p>
            <a:r>
              <a:rPr lang="el-GR" dirty="0"/>
              <a:t>ΕΙΡΗΝΗ</a:t>
            </a:r>
          </a:p>
          <a:p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EBFDA9D-6CCD-E87D-6261-2141A77C13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229" y="1338943"/>
            <a:ext cx="4411397" cy="462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78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Ξυλογραφία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TM03090434[[fn=Ξυλογραφία]]</Template>
  <TotalTime>15</TotalTime>
  <Words>22</Words>
  <Application>Microsoft Office PowerPoint</Application>
  <PresentationFormat>Ευρεία οθόνη</PresentationFormat>
  <Paragraphs>11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1" baseType="lpstr">
      <vt:lpstr>Calibri</vt:lpstr>
      <vt:lpstr>Cambria</vt:lpstr>
      <vt:lpstr>Rockwell</vt:lpstr>
      <vt:lpstr>Rockwell Condensed</vt:lpstr>
      <vt:lpstr>Rockwell Extra Bold</vt:lpstr>
      <vt:lpstr>Wingdings</vt:lpstr>
      <vt:lpstr>Ξυλογραφία</vt:lpstr>
      <vt:lpstr>23ο ΔΗΜΟΤΙΚΟ ΣΧΟΛΕΙΟ ΠΑΤΡΩΝ</vt:lpstr>
      <vt:lpstr>Καλα χριστουγεννα</vt:lpstr>
      <vt:lpstr>ΕΥΤΥΧΙΣΜΕΝΟ ΤΟ 2025</vt:lpstr>
      <vt:lpstr>ΟΙ ΕΥΧΕΣ ΔΕΝ ΣΤΑΜΑΤΟΥΝ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Δημάκος Ιωάννης</dc:creator>
  <cp:lastModifiedBy>Δημάκος Ιωάννης</cp:lastModifiedBy>
  <cp:revision>1</cp:revision>
  <dcterms:created xsi:type="dcterms:W3CDTF">2024-12-22T15:27:56Z</dcterms:created>
  <dcterms:modified xsi:type="dcterms:W3CDTF">2024-12-22T15:43:02Z</dcterms:modified>
</cp:coreProperties>
</file>