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86414" autoAdjust="0"/>
  </p:normalViewPr>
  <p:slideViewPr>
    <p:cSldViewPr>
      <p:cViewPr varScale="1">
        <p:scale>
          <a:sx n="87" d="100"/>
          <a:sy n="87" d="100"/>
        </p:scale>
        <p:origin x="-156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2DE87-6007-4EEB-8B86-C7286FCCEB29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78D26-B45F-4C9B-B13C-7AB46EABA0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69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24/10/2025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934;&#952;&#953;&#957;&#959;&#960;&#969;&#961;&#943;&#950;&#959;&#957;&#964;&#945;&#962;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Ν' ΑΓΑΠΑΣ-ΠΑΝΤΕΛΗΣ ΘΑΛΑΣΣΙΝΟΣ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2228" y="1616778"/>
            <a:ext cx="487363" cy="487363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Μου αρέσει να πηγαίνω βόλτα όταν βρέχει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23" y="1556792"/>
            <a:ext cx="6809482" cy="45693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541936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Χάρηκα που ανακάλυψα μανιτάρια στη φωτογράφιση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78" y="1552956"/>
            <a:ext cx="6735662" cy="4573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147654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Όταν βρέχει κρατάμε ομπρέλα. Έχω μια με τη </a:t>
            </a:r>
            <a:r>
              <a:rPr lang="en-US" dirty="0"/>
              <a:t>F</a:t>
            </a:r>
            <a:r>
              <a:rPr lang="en-US" dirty="0" smtClean="0"/>
              <a:t>rozen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2" y="1693400"/>
            <a:ext cx="6978535" cy="45221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2760725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Φοράω αδιάβροχο και κρατάω ομπρέλα στη βροχή.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03" y="1693400"/>
            <a:ext cx="6820593" cy="45221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079874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φύλλα το φθινόπωρο είναι πορτοκαλί, κίτρινα και καφέ.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85" y="1691322"/>
            <a:ext cx="7236229" cy="452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158319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φθινόπωρο τρώμε σταφύλια, ρόδια πορτοκάλια και μανταρίνια.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12" y="1691322"/>
            <a:ext cx="2726575" cy="452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815371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Έχουμε στη φρουτιέρα αχλάδι, </a:t>
            </a:r>
            <a:r>
              <a:rPr lang="el-GR" dirty="0" err="1" smtClean="0"/>
              <a:t>σταφύλι,ρόδι</a:t>
            </a:r>
            <a:r>
              <a:rPr lang="el-GR" dirty="0" smtClean="0"/>
              <a:t>, μήλο και μανταρίνια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0" y="1691322"/>
            <a:ext cx="3063240" cy="452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592971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Το φθινόπωρο τρώμε σταφύλια, πορτοκάλια, μήλα, αχλάδια και πιο πολύ μου αρέσουν τα ρόδια</a:t>
            </a:r>
            <a:endParaRPr lang="el-GR" sz="32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51" y="1691322"/>
            <a:ext cx="2676698" cy="452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0020055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 smtClean="0"/>
              <a:t>Μου αρέσει να φωτογραφίζω τα κίτρινα και τα καφέ φύλλα που έχουν πέσει από τα δέντρα.</a:t>
            </a:r>
            <a:endParaRPr lang="el-GR" sz="3200" dirty="0"/>
          </a:p>
        </p:txBody>
      </p:sp>
      <p:pic>
        <p:nvPicPr>
          <p:cNvPr id="4" name="Θέση περιεχομένου 3">
            <a:hlinkClick r:id="rId2" action="ppaction://hlinkpres?slideindex=1&amp;slidetitle=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" y="1691322"/>
            <a:ext cx="8038407" cy="4526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462357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</TotalTime>
  <Words>96</Words>
  <Application>Microsoft Office PowerPoint</Application>
  <PresentationFormat>Προβολή στην οθόνη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Αποκορύφωμα</vt:lpstr>
      <vt:lpstr>Μου αρέσει να πηγαίνω βόλτα όταν βρέχει</vt:lpstr>
      <vt:lpstr>Χάρηκα που ανακάλυψα μανιτάρια στη φωτογράφιση </vt:lpstr>
      <vt:lpstr>Όταν βρέχει κρατάμε ομπρέλα. Έχω μια με τη Frozen</vt:lpstr>
      <vt:lpstr>Φοράω αδιάβροχο και κρατάω ομπρέλα στη βροχή.</vt:lpstr>
      <vt:lpstr>Τα φύλλα το φθινόπωρο είναι πορτοκαλί, κίτρινα και καφέ.</vt:lpstr>
      <vt:lpstr>Το φθινόπωρο τρώμε σταφύλια, ρόδια πορτοκάλια και μανταρίνια.</vt:lpstr>
      <vt:lpstr>Έχουμε στη φρουτιέρα αχλάδι, σταφύλι,ρόδι, μήλο και μανταρίνια</vt:lpstr>
      <vt:lpstr>Το φθινόπωρο τρώμε σταφύλια, πορτοκάλια, μήλα, αχλάδια και πιο πολύ μου αρέσουν τα ρόδια</vt:lpstr>
      <vt:lpstr>Μου αρέσει να φωτογραφίζω τα κίτρινα και τα καφέ φύλλα που έχουν πέσει από τα δέντρα.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 αρέσει να πηγαίνω βόλτα όταν βρέχει</dc:title>
  <dc:creator>Βενετία Αντωνίου</dc:creator>
  <cp:lastModifiedBy>Βενετία Αντωνίου</cp:lastModifiedBy>
  <cp:revision>14</cp:revision>
  <dcterms:created xsi:type="dcterms:W3CDTF">2025-10-24T18:05:53Z</dcterms:created>
  <dcterms:modified xsi:type="dcterms:W3CDTF">2025-10-24T19:49:43Z</dcterms:modified>
</cp:coreProperties>
</file>