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59" r:id="rId21"/>
    <p:sldId id="278" r:id="rId22"/>
    <p:sldId id="279" r:id="rId23"/>
    <p:sldId id="280" r:id="rId24"/>
    <p:sldId id="281" r:id="rId25"/>
    <p:sldId id="277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06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56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12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81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491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989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6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129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378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40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74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3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15" r:id="rId6"/>
    <p:sldLayoutId id="2147483711" r:id="rId7"/>
    <p:sldLayoutId id="2147483712" r:id="rId8"/>
    <p:sldLayoutId id="2147483713" r:id="rId9"/>
    <p:sldLayoutId id="2147483714" r:id="rId10"/>
    <p:sldLayoutId id="2147483716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f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f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40.jfif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DBDF6ED1-85DA-482A-9BC2-8E2C75099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" y="785904"/>
            <a:ext cx="6329885" cy="5231133"/>
          </a:xfrm>
          <a:prstGeom prst="rect">
            <a:avLst/>
          </a:prstGeom>
        </p:spPr>
      </p:pic>
      <p:pic>
        <p:nvPicPr>
          <p:cNvPr id="9" name="yt1s.com - Οι Χαρταετοί  Μίκης Θεοδωράκης Ορχηστρικό">
            <a:hlinkClick r:id="" action="ppaction://media"/>
            <a:extLst>
              <a:ext uri="{FF2B5EF4-FFF2-40B4-BE49-F238E27FC236}">
                <a16:creationId xmlns:a16="http://schemas.microsoft.com/office/drawing/2014/main" id="{01215A3C-BB71-404E-A742-9370EB54CE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grpSp>
        <p:nvGrpSpPr>
          <p:cNvPr id="68" name="Group 9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7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6BB4A288-31AD-48C2-B51A-26D773DE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4F08A67-593B-4CD7-BB87-3822656A44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" b="6388"/>
          <a:stretch/>
        </p:blipFill>
        <p:spPr>
          <a:xfrm>
            <a:off x="20" y="1"/>
            <a:ext cx="11345994" cy="6858000"/>
          </a:xfrm>
          <a:prstGeom prst="rect">
            <a:avLst/>
          </a:prstGeom>
        </p:spPr>
      </p:pic>
      <p:sp>
        <p:nvSpPr>
          <p:cNvPr id="71" name="Freeform 106">
            <a:extLst>
              <a:ext uri="{FF2B5EF4-FFF2-40B4-BE49-F238E27FC236}">
                <a16:creationId xmlns:a16="http://schemas.microsoft.com/office/drawing/2014/main" id="{E4EDFF6B-9633-41F1-8773-621480132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75247" y="71552"/>
            <a:ext cx="134697" cy="97107"/>
          </a:xfrm>
          <a:custGeom>
            <a:avLst/>
            <a:gdLst>
              <a:gd name="T0" fmla="*/ 25 w 41"/>
              <a:gd name="T1" fmla="*/ 0 h 32"/>
              <a:gd name="T2" fmla="*/ 4 w 41"/>
              <a:gd name="T3" fmla="*/ 18 h 32"/>
              <a:gd name="T4" fmla="*/ 25 w 41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32">
                <a:moveTo>
                  <a:pt x="25" y="0"/>
                </a:moveTo>
                <a:cubicBezTo>
                  <a:pt x="41" y="13"/>
                  <a:pt x="15" y="32"/>
                  <a:pt x="4" y="18"/>
                </a:cubicBezTo>
                <a:cubicBezTo>
                  <a:pt x="0" y="5"/>
                  <a:pt x="15" y="0"/>
                  <a:pt x="2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3" name="Freeform 8">
            <a:extLst>
              <a:ext uri="{FF2B5EF4-FFF2-40B4-BE49-F238E27FC236}">
                <a16:creationId xmlns:a16="http://schemas.microsoft.com/office/drawing/2014/main" id="{3CBF9DF5-6CB4-47C6-B02C-66E82078E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43682" y="82259"/>
            <a:ext cx="131153" cy="88130"/>
          </a:xfrm>
          <a:custGeom>
            <a:avLst/>
            <a:gdLst>
              <a:gd name="T0" fmla="*/ 26 w 40"/>
              <a:gd name="T1" fmla="*/ 0 h 29"/>
              <a:gd name="T2" fmla="*/ 39 w 40"/>
              <a:gd name="T3" fmla="*/ 20 h 29"/>
              <a:gd name="T4" fmla="*/ 26 w 40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6" y="0"/>
                </a:moveTo>
                <a:cubicBezTo>
                  <a:pt x="34" y="0"/>
                  <a:pt x="40" y="10"/>
                  <a:pt x="39" y="20"/>
                </a:cubicBezTo>
                <a:cubicBezTo>
                  <a:pt x="17" y="29"/>
                  <a:pt x="0" y="10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F296E0E-B856-46EB-BF61-6F696D2B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0264" y="0"/>
            <a:ext cx="845984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BA7B3754-9F6B-4C2F-8542-DBF42BB6D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52407" y="6151"/>
            <a:ext cx="131153" cy="88130"/>
          </a:xfrm>
          <a:custGeom>
            <a:avLst/>
            <a:gdLst>
              <a:gd name="T0" fmla="*/ 26 w 40"/>
              <a:gd name="T1" fmla="*/ 0 h 29"/>
              <a:gd name="T2" fmla="*/ 39 w 40"/>
              <a:gd name="T3" fmla="*/ 20 h 29"/>
              <a:gd name="T4" fmla="*/ 26 w 40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6" y="0"/>
                </a:moveTo>
                <a:cubicBezTo>
                  <a:pt x="34" y="0"/>
                  <a:pt x="40" y="10"/>
                  <a:pt x="39" y="20"/>
                </a:cubicBezTo>
                <a:cubicBezTo>
                  <a:pt x="17" y="29"/>
                  <a:pt x="0" y="10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9" name="Freeform 10">
            <a:extLst>
              <a:ext uri="{FF2B5EF4-FFF2-40B4-BE49-F238E27FC236}">
                <a16:creationId xmlns:a16="http://schemas.microsoft.com/office/drawing/2014/main" id="{6BE97838-F825-4CB4-A025-02EBFB5C2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85588" y="77813"/>
            <a:ext cx="138242" cy="88130"/>
          </a:xfrm>
          <a:custGeom>
            <a:avLst/>
            <a:gdLst>
              <a:gd name="T0" fmla="*/ 22 w 42"/>
              <a:gd name="T1" fmla="*/ 0 h 29"/>
              <a:gd name="T2" fmla="*/ 14 w 42"/>
              <a:gd name="T3" fmla="*/ 25 h 29"/>
              <a:gd name="T4" fmla="*/ 22 w 42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29">
                <a:moveTo>
                  <a:pt x="22" y="0"/>
                </a:moveTo>
                <a:cubicBezTo>
                  <a:pt x="42" y="7"/>
                  <a:pt x="28" y="29"/>
                  <a:pt x="14" y="25"/>
                </a:cubicBezTo>
                <a:cubicBezTo>
                  <a:pt x="0" y="18"/>
                  <a:pt x="8" y="1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1" name="Freeform 25">
            <a:extLst>
              <a:ext uri="{FF2B5EF4-FFF2-40B4-BE49-F238E27FC236}">
                <a16:creationId xmlns:a16="http://schemas.microsoft.com/office/drawing/2014/main" id="{11348FE6-F46B-4EF6-ABF2-E94E111A7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924052" y="371289"/>
            <a:ext cx="134697" cy="93843"/>
          </a:xfrm>
          <a:custGeom>
            <a:avLst/>
            <a:gdLst>
              <a:gd name="T0" fmla="*/ 23 w 41"/>
              <a:gd name="T1" fmla="*/ 0 h 31"/>
              <a:gd name="T2" fmla="*/ 17 w 41"/>
              <a:gd name="T3" fmla="*/ 25 h 31"/>
              <a:gd name="T4" fmla="*/ 23 w 41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31">
                <a:moveTo>
                  <a:pt x="23" y="0"/>
                </a:moveTo>
                <a:cubicBezTo>
                  <a:pt x="40" y="1"/>
                  <a:pt x="41" y="31"/>
                  <a:pt x="17" y="25"/>
                </a:cubicBezTo>
                <a:cubicBezTo>
                  <a:pt x="0" y="7"/>
                  <a:pt x="17" y="4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3" name="Freeform 49">
            <a:extLst>
              <a:ext uri="{FF2B5EF4-FFF2-40B4-BE49-F238E27FC236}">
                <a16:creationId xmlns:a16="http://schemas.microsoft.com/office/drawing/2014/main" id="{3B472971-029A-435A-869B-7008BFAB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78524" y="299437"/>
            <a:ext cx="127608" cy="81603"/>
          </a:xfrm>
          <a:custGeom>
            <a:avLst/>
            <a:gdLst>
              <a:gd name="T0" fmla="*/ 21 w 39"/>
              <a:gd name="T1" fmla="*/ 2 h 27"/>
              <a:gd name="T2" fmla="*/ 26 w 39"/>
              <a:gd name="T3" fmla="*/ 24 h 27"/>
              <a:gd name="T4" fmla="*/ 21 w 39"/>
              <a:gd name="T5" fmla="*/ 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7">
                <a:moveTo>
                  <a:pt x="21" y="2"/>
                </a:moveTo>
                <a:cubicBezTo>
                  <a:pt x="36" y="0"/>
                  <a:pt x="39" y="17"/>
                  <a:pt x="26" y="24"/>
                </a:cubicBezTo>
                <a:cubicBezTo>
                  <a:pt x="8" y="27"/>
                  <a:pt x="0" y="9"/>
                  <a:pt x="21" y="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5" name="Freeform 59">
            <a:extLst>
              <a:ext uri="{FF2B5EF4-FFF2-40B4-BE49-F238E27FC236}">
                <a16:creationId xmlns:a16="http://schemas.microsoft.com/office/drawing/2014/main" id="{0AF4E30D-0D8A-409E-A853-6ABC6EAD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31179" y="255502"/>
            <a:ext cx="124063" cy="78339"/>
          </a:xfrm>
          <a:custGeom>
            <a:avLst/>
            <a:gdLst>
              <a:gd name="T0" fmla="*/ 22 w 38"/>
              <a:gd name="T1" fmla="*/ 0 h 26"/>
              <a:gd name="T2" fmla="*/ 18 w 38"/>
              <a:gd name="T3" fmla="*/ 26 h 26"/>
              <a:gd name="T4" fmla="*/ 22 w 38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26">
                <a:moveTo>
                  <a:pt x="22" y="0"/>
                </a:moveTo>
                <a:cubicBezTo>
                  <a:pt x="38" y="3"/>
                  <a:pt x="33" y="25"/>
                  <a:pt x="18" y="26"/>
                </a:cubicBezTo>
                <a:cubicBezTo>
                  <a:pt x="0" y="20"/>
                  <a:pt x="6" y="3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7" name="Freeform 52">
            <a:extLst>
              <a:ext uri="{FF2B5EF4-FFF2-40B4-BE49-F238E27FC236}">
                <a16:creationId xmlns:a16="http://schemas.microsoft.com/office/drawing/2014/main" id="{2A9C4E18-24B9-47D9-A032-C9A37DA11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74639" y="450599"/>
            <a:ext cx="118747" cy="81603"/>
          </a:xfrm>
          <a:custGeom>
            <a:avLst/>
            <a:gdLst>
              <a:gd name="T0" fmla="*/ 21 w 36"/>
              <a:gd name="T1" fmla="*/ 0 h 27"/>
              <a:gd name="T2" fmla="*/ 22 w 36"/>
              <a:gd name="T3" fmla="*/ 27 h 27"/>
              <a:gd name="T4" fmla="*/ 21 w 36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21" y="0"/>
                </a:moveTo>
                <a:cubicBezTo>
                  <a:pt x="33" y="3"/>
                  <a:pt x="36" y="23"/>
                  <a:pt x="22" y="27"/>
                </a:cubicBezTo>
                <a:cubicBezTo>
                  <a:pt x="3" y="25"/>
                  <a:pt x="0" y="1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9" name="Freeform 18">
            <a:extLst>
              <a:ext uri="{FF2B5EF4-FFF2-40B4-BE49-F238E27FC236}">
                <a16:creationId xmlns:a16="http://schemas.microsoft.com/office/drawing/2014/main" id="{E90BC7BD-962A-4998-9586-5922D331A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92932" y="335267"/>
            <a:ext cx="138242" cy="78339"/>
          </a:xfrm>
          <a:custGeom>
            <a:avLst/>
            <a:gdLst>
              <a:gd name="T0" fmla="*/ 6 w 42"/>
              <a:gd name="T1" fmla="*/ 6 h 26"/>
              <a:gd name="T2" fmla="*/ 21 w 42"/>
              <a:gd name="T3" fmla="*/ 26 h 26"/>
              <a:gd name="T4" fmla="*/ 6 w 42"/>
              <a:gd name="T5" fmla="*/ 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26">
                <a:moveTo>
                  <a:pt x="6" y="6"/>
                </a:moveTo>
                <a:cubicBezTo>
                  <a:pt x="25" y="0"/>
                  <a:pt x="42" y="17"/>
                  <a:pt x="21" y="26"/>
                </a:cubicBezTo>
                <a:cubicBezTo>
                  <a:pt x="9" y="26"/>
                  <a:pt x="0" y="16"/>
                  <a:pt x="6" y="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1" name="Freeform 31">
            <a:extLst>
              <a:ext uri="{FF2B5EF4-FFF2-40B4-BE49-F238E27FC236}">
                <a16:creationId xmlns:a16="http://schemas.microsoft.com/office/drawing/2014/main" id="{653F252F-FD4A-459A-8207-C44653674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95678" y="633212"/>
            <a:ext cx="131153" cy="72626"/>
          </a:xfrm>
          <a:custGeom>
            <a:avLst/>
            <a:gdLst>
              <a:gd name="T0" fmla="*/ 24 w 40"/>
              <a:gd name="T1" fmla="*/ 0 h 24"/>
              <a:gd name="T2" fmla="*/ 25 w 40"/>
              <a:gd name="T3" fmla="*/ 24 h 24"/>
              <a:gd name="T4" fmla="*/ 24 w 40"/>
              <a:gd name="T5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4">
                <a:moveTo>
                  <a:pt x="24" y="0"/>
                </a:moveTo>
                <a:cubicBezTo>
                  <a:pt x="40" y="0"/>
                  <a:pt x="38" y="20"/>
                  <a:pt x="25" y="24"/>
                </a:cubicBezTo>
                <a:cubicBezTo>
                  <a:pt x="0" y="22"/>
                  <a:pt x="6" y="4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3" name="Freeform 41">
            <a:extLst>
              <a:ext uri="{FF2B5EF4-FFF2-40B4-BE49-F238E27FC236}">
                <a16:creationId xmlns:a16="http://schemas.microsoft.com/office/drawing/2014/main" id="{CDB8D99C-5DE0-4E0B-A1DA-B459D6A33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32569" y="531916"/>
            <a:ext cx="144445" cy="78339"/>
          </a:xfrm>
          <a:custGeom>
            <a:avLst/>
            <a:gdLst>
              <a:gd name="T0" fmla="*/ 29 w 44"/>
              <a:gd name="T1" fmla="*/ 0 h 26"/>
              <a:gd name="T2" fmla="*/ 26 w 44"/>
              <a:gd name="T3" fmla="*/ 26 h 26"/>
              <a:gd name="T4" fmla="*/ 29 w 44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26">
                <a:moveTo>
                  <a:pt x="29" y="0"/>
                </a:moveTo>
                <a:cubicBezTo>
                  <a:pt x="44" y="3"/>
                  <a:pt x="40" y="22"/>
                  <a:pt x="26" y="26"/>
                </a:cubicBezTo>
                <a:cubicBezTo>
                  <a:pt x="0" y="25"/>
                  <a:pt x="11" y="6"/>
                  <a:pt x="2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5" name="Freeform 54">
            <a:extLst>
              <a:ext uri="{FF2B5EF4-FFF2-40B4-BE49-F238E27FC236}">
                <a16:creationId xmlns:a16="http://schemas.microsoft.com/office/drawing/2014/main" id="{D27980A1-C22F-44D7-AE74-886DA837B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51567" y="614227"/>
            <a:ext cx="134697" cy="105266"/>
          </a:xfrm>
          <a:custGeom>
            <a:avLst/>
            <a:gdLst>
              <a:gd name="T0" fmla="*/ 28 w 41"/>
              <a:gd name="T1" fmla="*/ 2 h 35"/>
              <a:gd name="T2" fmla="*/ 40 w 41"/>
              <a:gd name="T3" fmla="*/ 21 h 35"/>
              <a:gd name="T4" fmla="*/ 28 w 41"/>
              <a:gd name="T5" fmla="*/ 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35">
                <a:moveTo>
                  <a:pt x="28" y="2"/>
                </a:moveTo>
                <a:cubicBezTo>
                  <a:pt x="37" y="0"/>
                  <a:pt x="41" y="13"/>
                  <a:pt x="40" y="21"/>
                </a:cubicBezTo>
                <a:cubicBezTo>
                  <a:pt x="22" y="35"/>
                  <a:pt x="0" y="10"/>
                  <a:pt x="28" y="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7" name="Freeform 15">
            <a:extLst>
              <a:ext uri="{FF2B5EF4-FFF2-40B4-BE49-F238E27FC236}">
                <a16:creationId xmlns:a16="http://schemas.microsoft.com/office/drawing/2014/main" id="{8C4D63FD-DA9B-4ED5-8916-F45D3B4A3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89518" y="592010"/>
            <a:ext cx="121406" cy="72626"/>
          </a:xfrm>
          <a:custGeom>
            <a:avLst/>
            <a:gdLst>
              <a:gd name="T0" fmla="*/ 16 w 37"/>
              <a:gd name="T1" fmla="*/ 0 h 24"/>
              <a:gd name="T2" fmla="*/ 11 w 37"/>
              <a:gd name="T3" fmla="*/ 24 h 24"/>
              <a:gd name="T4" fmla="*/ 16 w 37"/>
              <a:gd name="T5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4">
                <a:moveTo>
                  <a:pt x="16" y="0"/>
                </a:moveTo>
                <a:cubicBezTo>
                  <a:pt x="37" y="6"/>
                  <a:pt x="30" y="20"/>
                  <a:pt x="11" y="24"/>
                </a:cubicBezTo>
                <a:cubicBezTo>
                  <a:pt x="0" y="17"/>
                  <a:pt x="5" y="3"/>
                  <a:pt x="1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9" name="Freeform 36">
            <a:extLst>
              <a:ext uri="{FF2B5EF4-FFF2-40B4-BE49-F238E27FC236}">
                <a16:creationId xmlns:a16="http://schemas.microsoft.com/office/drawing/2014/main" id="{004E13CC-A35E-4749-9CD7-4E2BE76A0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32569" y="739444"/>
            <a:ext cx="144445" cy="102819"/>
          </a:xfrm>
          <a:custGeom>
            <a:avLst/>
            <a:gdLst>
              <a:gd name="T0" fmla="*/ 31 w 44"/>
              <a:gd name="T1" fmla="*/ 1 h 34"/>
              <a:gd name="T2" fmla="*/ 25 w 44"/>
              <a:gd name="T3" fmla="*/ 22 h 34"/>
              <a:gd name="T4" fmla="*/ 31 w 44"/>
              <a:gd name="T5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34">
                <a:moveTo>
                  <a:pt x="31" y="1"/>
                </a:moveTo>
                <a:cubicBezTo>
                  <a:pt x="44" y="3"/>
                  <a:pt x="38" y="34"/>
                  <a:pt x="25" y="22"/>
                </a:cubicBezTo>
                <a:cubicBezTo>
                  <a:pt x="0" y="28"/>
                  <a:pt x="14" y="0"/>
                  <a:pt x="31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1" name="Freeform 29">
            <a:extLst>
              <a:ext uri="{FF2B5EF4-FFF2-40B4-BE49-F238E27FC236}">
                <a16:creationId xmlns:a16="http://schemas.microsoft.com/office/drawing/2014/main" id="{62ED48FA-B40E-4309-99C6-5E0E8BFB0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939780" y="870916"/>
            <a:ext cx="118747" cy="120771"/>
          </a:xfrm>
          <a:custGeom>
            <a:avLst/>
            <a:gdLst>
              <a:gd name="T0" fmla="*/ 16 w 36"/>
              <a:gd name="T1" fmla="*/ 4 h 40"/>
              <a:gd name="T2" fmla="*/ 34 w 36"/>
              <a:gd name="T3" fmla="*/ 15 h 40"/>
              <a:gd name="T4" fmla="*/ 16 w 36"/>
              <a:gd name="T5" fmla="*/ 4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40">
                <a:moveTo>
                  <a:pt x="16" y="4"/>
                </a:moveTo>
                <a:cubicBezTo>
                  <a:pt x="36" y="5"/>
                  <a:pt x="33" y="0"/>
                  <a:pt x="34" y="15"/>
                </a:cubicBezTo>
                <a:cubicBezTo>
                  <a:pt x="34" y="40"/>
                  <a:pt x="0" y="22"/>
                  <a:pt x="16" y="4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" name="Freeform 45">
            <a:extLst>
              <a:ext uri="{FF2B5EF4-FFF2-40B4-BE49-F238E27FC236}">
                <a16:creationId xmlns:a16="http://schemas.microsoft.com/office/drawing/2014/main" id="{7C142E42-CE5B-420E-BF14-EF3CC5645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62762" y="949466"/>
            <a:ext cx="144445" cy="102819"/>
          </a:xfrm>
          <a:custGeom>
            <a:avLst/>
            <a:gdLst>
              <a:gd name="T0" fmla="*/ 31 w 44"/>
              <a:gd name="T1" fmla="*/ 0 h 34"/>
              <a:gd name="T2" fmla="*/ 42 w 44"/>
              <a:gd name="T3" fmla="*/ 19 h 34"/>
              <a:gd name="T4" fmla="*/ 31 w 44"/>
              <a:gd name="T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34">
                <a:moveTo>
                  <a:pt x="31" y="0"/>
                </a:moveTo>
                <a:cubicBezTo>
                  <a:pt x="39" y="0"/>
                  <a:pt x="44" y="12"/>
                  <a:pt x="42" y="19"/>
                </a:cubicBezTo>
                <a:cubicBezTo>
                  <a:pt x="25" y="34"/>
                  <a:pt x="0" y="8"/>
                  <a:pt x="3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5" name="Freeform 43">
            <a:extLst>
              <a:ext uri="{FF2B5EF4-FFF2-40B4-BE49-F238E27FC236}">
                <a16:creationId xmlns:a16="http://schemas.microsoft.com/office/drawing/2014/main" id="{68702B33-475A-4DA7-94DA-4456F675B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504665" y="860614"/>
            <a:ext cx="143559" cy="75075"/>
          </a:xfrm>
          <a:custGeom>
            <a:avLst/>
            <a:gdLst>
              <a:gd name="T0" fmla="*/ 28 w 44"/>
              <a:gd name="T1" fmla="*/ 0 h 25"/>
              <a:gd name="T2" fmla="*/ 25 w 44"/>
              <a:gd name="T3" fmla="*/ 25 h 25"/>
              <a:gd name="T4" fmla="*/ 28 w 44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25">
                <a:moveTo>
                  <a:pt x="28" y="0"/>
                </a:moveTo>
                <a:cubicBezTo>
                  <a:pt x="44" y="2"/>
                  <a:pt x="38" y="22"/>
                  <a:pt x="25" y="25"/>
                </a:cubicBezTo>
                <a:cubicBezTo>
                  <a:pt x="0" y="25"/>
                  <a:pt x="9" y="5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7" name="Freeform 23">
            <a:extLst>
              <a:ext uri="{FF2B5EF4-FFF2-40B4-BE49-F238E27FC236}">
                <a16:creationId xmlns:a16="http://schemas.microsoft.com/office/drawing/2014/main" id="{3EA55035-019D-4549-9178-8493516E8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50639" y="836978"/>
            <a:ext cx="134697" cy="81603"/>
          </a:xfrm>
          <a:custGeom>
            <a:avLst/>
            <a:gdLst>
              <a:gd name="T0" fmla="*/ 19 w 41"/>
              <a:gd name="T1" fmla="*/ 0 h 27"/>
              <a:gd name="T2" fmla="*/ 8 w 41"/>
              <a:gd name="T3" fmla="*/ 20 h 27"/>
              <a:gd name="T4" fmla="*/ 19 w 41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7">
                <a:moveTo>
                  <a:pt x="19" y="0"/>
                </a:moveTo>
                <a:cubicBezTo>
                  <a:pt x="41" y="10"/>
                  <a:pt x="28" y="27"/>
                  <a:pt x="8" y="20"/>
                </a:cubicBezTo>
                <a:cubicBezTo>
                  <a:pt x="0" y="8"/>
                  <a:pt x="7" y="2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9" name="Freeform 51">
            <a:extLst>
              <a:ext uri="{FF2B5EF4-FFF2-40B4-BE49-F238E27FC236}">
                <a16:creationId xmlns:a16="http://schemas.microsoft.com/office/drawing/2014/main" id="{E4E04C8F-5707-4FAC-95B9-F4C280B44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77634" y="1015030"/>
            <a:ext cx="115202" cy="90579"/>
          </a:xfrm>
          <a:custGeom>
            <a:avLst/>
            <a:gdLst>
              <a:gd name="T0" fmla="*/ 19 w 35"/>
              <a:gd name="T1" fmla="*/ 0 h 30"/>
              <a:gd name="T2" fmla="*/ 33 w 35"/>
              <a:gd name="T3" fmla="*/ 15 h 30"/>
              <a:gd name="T4" fmla="*/ 25 w 35"/>
              <a:gd name="T5" fmla="*/ 19 h 30"/>
              <a:gd name="T6" fmla="*/ 19 w 35"/>
              <a:gd name="T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30">
                <a:moveTo>
                  <a:pt x="19" y="0"/>
                </a:moveTo>
                <a:cubicBezTo>
                  <a:pt x="26" y="0"/>
                  <a:pt x="35" y="8"/>
                  <a:pt x="33" y="15"/>
                </a:cubicBezTo>
                <a:cubicBezTo>
                  <a:pt x="30" y="12"/>
                  <a:pt x="27" y="17"/>
                  <a:pt x="25" y="19"/>
                </a:cubicBezTo>
                <a:cubicBezTo>
                  <a:pt x="7" y="30"/>
                  <a:pt x="0" y="5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1" name="Freeform 22">
            <a:extLst>
              <a:ext uri="{FF2B5EF4-FFF2-40B4-BE49-F238E27FC236}">
                <a16:creationId xmlns:a16="http://schemas.microsoft.com/office/drawing/2014/main" id="{4F525CCB-B436-4FB5-8B3E-BE9CF4D6E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36952" y="1049544"/>
            <a:ext cx="150648" cy="99554"/>
          </a:xfrm>
          <a:custGeom>
            <a:avLst/>
            <a:gdLst>
              <a:gd name="T0" fmla="*/ 26 w 46"/>
              <a:gd name="T1" fmla="*/ 0 h 33"/>
              <a:gd name="T2" fmla="*/ 38 w 46"/>
              <a:gd name="T3" fmla="*/ 22 h 33"/>
              <a:gd name="T4" fmla="*/ 26 w 46"/>
              <a:gd name="T5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33">
                <a:moveTo>
                  <a:pt x="26" y="0"/>
                </a:moveTo>
                <a:cubicBezTo>
                  <a:pt x="29" y="0"/>
                  <a:pt x="46" y="16"/>
                  <a:pt x="38" y="22"/>
                </a:cubicBezTo>
                <a:cubicBezTo>
                  <a:pt x="16" y="33"/>
                  <a:pt x="0" y="5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3" name="Freeform 30">
            <a:extLst>
              <a:ext uri="{FF2B5EF4-FFF2-40B4-BE49-F238E27FC236}">
                <a16:creationId xmlns:a16="http://schemas.microsoft.com/office/drawing/2014/main" id="{6AA32837-751F-43BF-8527-81363C09E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90673" y="1078297"/>
            <a:ext cx="9748" cy="5712"/>
          </a:xfrm>
          <a:custGeom>
            <a:avLst/>
            <a:gdLst>
              <a:gd name="T0" fmla="*/ 1 w 3"/>
              <a:gd name="T1" fmla="*/ 0 h 2"/>
              <a:gd name="T2" fmla="*/ 2 w 3"/>
              <a:gd name="T3" fmla="*/ 2 h 2"/>
              <a:gd name="T4" fmla="*/ 1 w 3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1" y="0"/>
                </a:moveTo>
                <a:cubicBezTo>
                  <a:pt x="2" y="1"/>
                  <a:pt x="3" y="2"/>
                  <a:pt x="2" y="2"/>
                </a:cubicBezTo>
                <a:cubicBezTo>
                  <a:pt x="1" y="2"/>
                  <a:pt x="0" y="1"/>
                  <a:pt x="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5" name="Freeform 21">
            <a:extLst>
              <a:ext uri="{FF2B5EF4-FFF2-40B4-BE49-F238E27FC236}">
                <a16:creationId xmlns:a16="http://schemas.microsoft.com/office/drawing/2014/main" id="{435BBDD2-F618-4D0D-B41C-B6B88A5E0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98509" y="1127575"/>
            <a:ext cx="140901" cy="102819"/>
          </a:xfrm>
          <a:custGeom>
            <a:avLst/>
            <a:gdLst>
              <a:gd name="T0" fmla="*/ 24 w 43"/>
              <a:gd name="T1" fmla="*/ 0 h 34"/>
              <a:gd name="T2" fmla="*/ 14 w 43"/>
              <a:gd name="T3" fmla="*/ 23 h 34"/>
              <a:gd name="T4" fmla="*/ 24 w 43"/>
              <a:gd name="T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4">
                <a:moveTo>
                  <a:pt x="24" y="0"/>
                </a:moveTo>
                <a:cubicBezTo>
                  <a:pt x="43" y="3"/>
                  <a:pt x="28" y="34"/>
                  <a:pt x="14" y="23"/>
                </a:cubicBezTo>
                <a:cubicBezTo>
                  <a:pt x="0" y="28"/>
                  <a:pt x="4" y="5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" name="Freeform 42">
            <a:extLst>
              <a:ext uri="{FF2B5EF4-FFF2-40B4-BE49-F238E27FC236}">
                <a16:creationId xmlns:a16="http://schemas.microsoft.com/office/drawing/2014/main" id="{336EAA09-7133-43A7-BEB8-AE8ED9E7E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44401" y="1195132"/>
            <a:ext cx="144445" cy="97107"/>
          </a:xfrm>
          <a:custGeom>
            <a:avLst/>
            <a:gdLst>
              <a:gd name="T0" fmla="*/ 31 w 44"/>
              <a:gd name="T1" fmla="*/ 1 h 32"/>
              <a:gd name="T2" fmla="*/ 43 w 44"/>
              <a:gd name="T3" fmla="*/ 16 h 32"/>
              <a:gd name="T4" fmla="*/ 31 w 44"/>
              <a:gd name="T5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32">
                <a:moveTo>
                  <a:pt x="31" y="1"/>
                </a:moveTo>
                <a:cubicBezTo>
                  <a:pt x="40" y="0"/>
                  <a:pt x="44" y="8"/>
                  <a:pt x="43" y="16"/>
                </a:cubicBezTo>
                <a:cubicBezTo>
                  <a:pt x="29" y="32"/>
                  <a:pt x="0" y="7"/>
                  <a:pt x="31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9" name="Freeform 53">
            <a:extLst>
              <a:ext uri="{FF2B5EF4-FFF2-40B4-BE49-F238E27FC236}">
                <a16:creationId xmlns:a16="http://schemas.microsoft.com/office/drawing/2014/main" id="{4F3596CD-0EA3-45FC-AEA8-641EC7DFE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65720" y="1253803"/>
            <a:ext cx="127608" cy="79154"/>
          </a:xfrm>
          <a:custGeom>
            <a:avLst/>
            <a:gdLst>
              <a:gd name="T0" fmla="*/ 24 w 39"/>
              <a:gd name="T1" fmla="*/ 0 h 26"/>
              <a:gd name="T2" fmla="*/ 20 w 39"/>
              <a:gd name="T3" fmla="*/ 26 h 26"/>
              <a:gd name="T4" fmla="*/ 24 w 39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6">
                <a:moveTo>
                  <a:pt x="24" y="0"/>
                </a:moveTo>
                <a:cubicBezTo>
                  <a:pt x="39" y="3"/>
                  <a:pt x="36" y="26"/>
                  <a:pt x="20" y="26"/>
                </a:cubicBezTo>
                <a:cubicBezTo>
                  <a:pt x="0" y="18"/>
                  <a:pt x="3" y="3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1" name="Freeform 26">
            <a:extLst>
              <a:ext uri="{FF2B5EF4-FFF2-40B4-BE49-F238E27FC236}">
                <a16:creationId xmlns:a16="http://schemas.microsoft.com/office/drawing/2014/main" id="{4F7F6E76-2832-4366-9184-C906F3438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37863" y="1320685"/>
            <a:ext cx="127608" cy="78339"/>
          </a:xfrm>
          <a:custGeom>
            <a:avLst/>
            <a:gdLst>
              <a:gd name="T0" fmla="*/ 24 w 39"/>
              <a:gd name="T1" fmla="*/ 0 h 26"/>
              <a:gd name="T2" fmla="*/ 20 w 39"/>
              <a:gd name="T3" fmla="*/ 25 h 26"/>
              <a:gd name="T4" fmla="*/ 24 w 39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6">
                <a:moveTo>
                  <a:pt x="24" y="0"/>
                </a:moveTo>
                <a:cubicBezTo>
                  <a:pt x="39" y="2"/>
                  <a:pt x="36" y="26"/>
                  <a:pt x="20" y="25"/>
                </a:cubicBezTo>
                <a:cubicBezTo>
                  <a:pt x="0" y="18"/>
                  <a:pt x="3" y="3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3" name="Freeform 17">
            <a:extLst>
              <a:ext uri="{FF2B5EF4-FFF2-40B4-BE49-F238E27FC236}">
                <a16:creationId xmlns:a16="http://schemas.microsoft.com/office/drawing/2014/main" id="{8FEC6EED-5F1C-4964-94F4-D5ECC63AF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92580" y="1472186"/>
            <a:ext cx="94821" cy="69362"/>
          </a:xfrm>
          <a:custGeom>
            <a:avLst/>
            <a:gdLst>
              <a:gd name="T0" fmla="*/ 13 w 29"/>
              <a:gd name="T1" fmla="*/ 0 h 23"/>
              <a:gd name="T2" fmla="*/ 13 w 29"/>
              <a:gd name="T3" fmla="*/ 23 h 23"/>
              <a:gd name="T4" fmla="*/ 13 w 29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" h="23">
                <a:moveTo>
                  <a:pt x="13" y="0"/>
                </a:moveTo>
                <a:cubicBezTo>
                  <a:pt x="27" y="0"/>
                  <a:pt x="29" y="22"/>
                  <a:pt x="13" y="23"/>
                </a:cubicBezTo>
                <a:cubicBezTo>
                  <a:pt x="2" y="22"/>
                  <a:pt x="0" y="2"/>
                  <a:pt x="1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5" name="Freeform 34">
            <a:extLst>
              <a:ext uri="{FF2B5EF4-FFF2-40B4-BE49-F238E27FC236}">
                <a16:creationId xmlns:a16="http://schemas.microsoft.com/office/drawing/2014/main" id="{81ED7826-729E-429D-8CE0-20C630DA4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10106" y="1420101"/>
            <a:ext cx="134697" cy="84051"/>
          </a:xfrm>
          <a:custGeom>
            <a:avLst/>
            <a:gdLst>
              <a:gd name="T0" fmla="*/ 22 w 41"/>
              <a:gd name="T1" fmla="*/ 0 h 28"/>
              <a:gd name="T2" fmla="*/ 8 w 41"/>
              <a:gd name="T3" fmla="*/ 21 h 28"/>
              <a:gd name="T4" fmla="*/ 22 w 41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8">
                <a:moveTo>
                  <a:pt x="22" y="0"/>
                </a:moveTo>
                <a:cubicBezTo>
                  <a:pt x="41" y="13"/>
                  <a:pt x="24" y="28"/>
                  <a:pt x="8" y="21"/>
                </a:cubicBezTo>
                <a:cubicBezTo>
                  <a:pt x="0" y="8"/>
                  <a:pt x="8" y="0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7" name="Freeform 55">
            <a:extLst>
              <a:ext uri="{FF2B5EF4-FFF2-40B4-BE49-F238E27FC236}">
                <a16:creationId xmlns:a16="http://schemas.microsoft.com/office/drawing/2014/main" id="{F6FCE7B9-4EAF-40C7-AB59-EF1234012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65580" y="1463404"/>
            <a:ext cx="131153" cy="69362"/>
          </a:xfrm>
          <a:custGeom>
            <a:avLst/>
            <a:gdLst>
              <a:gd name="T0" fmla="*/ 24 w 40"/>
              <a:gd name="T1" fmla="*/ 0 h 23"/>
              <a:gd name="T2" fmla="*/ 25 w 40"/>
              <a:gd name="T3" fmla="*/ 23 h 23"/>
              <a:gd name="T4" fmla="*/ 24 w 40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3">
                <a:moveTo>
                  <a:pt x="24" y="0"/>
                </a:moveTo>
                <a:cubicBezTo>
                  <a:pt x="40" y="0"/>
                  <a:pt x="38" y="20"/>
                  <a:pt x="25" y="23"/>
                </a:cubicBezTo>
                <a:cubicBezTo>
                  <a:pt x="0" y="22"/>
                  <a:pt x="6" y="3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9" name="Freeform 28">
            <a:extLst>
              <a:ext uri="{FF2B5EF4-FFF2-40B4-BE49-F238E27FC236}">
                <a16:creationId xmlns:a16="http://schemas.microsoft.com/office/drawing/2014/main" id="{1FA23490-BCAF-4CA4-9B59-E8BB1737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15423" y="1535195"/>
            <a:ext cx="127608" cy="69362"/>
          </a:xfrm>
          <a:custGeom>
            <a:avLst/>
            <a:gdLst>
              <a:gd name="T0" fmla="*/ 16 w 39"/>
              <a:gd name="T1" fmla="*/ 0 h 23"/>
              <a:gd name="T2" fmla="*/ 11 w 39"/>
              <a:gd name="T3" fmla="*/ 23 h 23"/>
              <a:gd name="T4" fmla="*/ 16 w 39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3">
                <a:moveTo>
                  <a:pt x="16" y="0"/>
                </a:moveTo>
                <a:cubicBezTo>
                  <a:pt x="39" y="7"/>
                  <a:pt x="31" y="17"/>
                  <a:pt x="11" y="23"/>
                </a:cubicBezTo>
                <a:cubicBezTo>
                  <a:pt x="0" y="16"/>
                  <a:pt x="4" y="2"/>
                  <a:pt x="1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1" name="Freeform 6">
            <a:extLst>
              <a:ext uri="{FF2B5EF4-FFF2-40B4-BE49-F238E27FC236}">
                <a16:creationId xmlns:a16="http://schemas.microsoft.com/office/drawing/2014/main" id="{2DFECD8A-C062-4D90-BA7C-903F01033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67081" y="1713474"/>
            <a:ext cx="124063" cy="87315"/>
          </a:xfrm>
          <a:custGeom>
            <a:avLst/>
            <a:gdLst>
              <a:gd name="T0" fmla="*/ 12 w 38"/>
              <a:gd name="T1" fmla="*/ 3 h 29"/>
              <a:gd name="T2" fmla="*/ 15 w 38"/>
              <a:gd name="T3" fmla="*/ 29 h 29"/>
              <a:gd name="T4" fmla="*/ 12 w 38"/>
              <a:gd name="T5" fmla="*/ 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29">
                <a:moveTo>
                  <a:pt x="12" y="3"/>
                </a:moveTo>
                <a:cubicBezTo>
                  <a:pt x="34" y="0"/>
                  <a:pt x="38" y="26"/>
                  <a:pt x="15" y="29"/>
                </a:cubicBezTo>
                <a:cubicBezTo>
                  <a:pt x="4" y="23"/>
                  <a:pt x="0" y="9"/>
                  <a:pt x="12" y="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3" name="Freeform 39">
            <a:extLst>
              <a:ext uri="{FF2B5EF4-FFF2-40B4-BE49-F238E27FC236}">
                <a16:creationId xmlns:a16="http://schemas.microsoft.com/office/drawing/2014/main" id="{2550D7B6-519A-406E-96F4-4CD793D2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34318" y="1665906"/>
            <a:ext cx="131153" cy="81603"/>
          </a:xfrm>
          <a:custGeom>
            <a:avLst/>
            <a:gdLst>
              <a:gd name="T0" fmla="*/ 25 w 40"/>
              <a:gd name="T1" fmla="*/ 0 h 27"/>
              <a:gd name="T2" fmla="*/ 38 w 40"/>
              <a:gd name="T3" fmla="*/ 20 h 27"/>
              <a:gd name="T4" fmla="*/ 25 w 40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7">
                <a:moveTo>
                  <a:pt x="25" y="0"/>
                </a:moveTo>
                <a:cubicBezTo>
                  <a:pt x="34" y="0"/>
                  <a:pt x="40" y="11"/>
                  <a:pt x="38" y="20"/>
                </a:cubicBezTo>
                <a:cubicBezTo>
                  <a:pt x="17" y="27"/>
                  <a:pt x="0" y="12"/>
                  <a:pt x="2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5" name="Freeform 57">
            <a:extLst>
              <a:ext uri="{FF2B5EF4-FFF2-40B4-BE49-F238E27FC236}">
                <a16:creationId xmlns:a16="http://schemas.microsoft.com/office/drawing/2014/main" id="{41BFAD0C-01A4-4F80-8DFA-AE9A542870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51729" y="1673149"/>
            <a:ext cx="140901" cy="93843"/>
          </a:xfrm>
          <a:custGeom>
            <a:avLst/>
            <a:gdLst>
              <a:gd name="T0" fmla="*/ 27 w 43"/>
              <a:gd name="T1" fmla="*/ 3 h 31"/>
              <a:gd name="T2" fmla="*/ 40 w 43"/>
              <a:gd name="T3" fmla="*/ 23 h 31"/>
              <a:gd name="T4" fmla="*/ 27 w 43"/>
              <a:gd name="T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1">
                <a:moveTo>
                  <a:pt x="27" y="3"/>
                </a:moveTo>
                <a:cubicBezTo>
                  <a:pt x="35" y="0"/>
                  <a:pt x="43" y="17"/>
                  <a:pt x="40" y="23"/>
                </a:cubicBezTo>
                <a:cubicBezTo>
                  <a:pt x="21" y="31"/>
                  <a:pt x="0" y="15"/>
                  <a:pt x="27" y="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7" name="Freeform 60">
            <a:extLst>
              <a:ext uri="{FF2B5EF4-FFF2-40B4-BE49-F238E27FC236}">
                <a16:creationId xmlns:a16="http://schemas.microsoft.com/office/drawing/2014/main" id="{D9E7EE7F-7432-481E-8E4B-F87C6EBE2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26410" y="1902943"/>
            <a:ext cx="131153" cy="69362"/>
          </a:xfrm>
          <a:custGeom>
            <a:avLst/>
            <a:gdLst>
              <a:gd name="T0" fmla="*/ 24 w 40"/>
              <a:gd name="T1" fmla="*/ 0 h 23"/>
              <a:gd name="T2" fmla="*/ 25 w 40"/>
              <a:gd name="T3" fmla="*/ 23 h 23"/>
              <a:gd name="T4" fmla="*/ 24 w 40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3">
                <a:moveTo>
                  <a:pt x="24" y="0"/>
                </a:moveTo>
                <a:cubicBezTo>
                  <a:pt x="40" y="0"/>
                  <a:pt x="38" y="20"/>
                  <a:pt x="25" y="23"/>
                </a:cubicBezTo>
                <a:cubicBezTo>
                  <a:pt x="0" y="22"/>
                  <a:pt x="6" y="4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9" name="Freeform 27">
            <a:extLst>
              <a:ext uri="{FF2B5EF4-FFF2-40B4-BE49-F238E27FC236}">
                <a16:creationId xmlns:a16="http://schemas.microsoft.com/office/drawing/2014/main" id="{A64B563E-C2AE-45A0-830B-2A9A66FE9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18024" y="1778440"/>
            <a:ext cx="131153" cy="93843"/>
          </a:xfrm>
          <a:custGeom>
            <a:avLst/>
            <a:gdLst>
              <a:gd name="T0" fmla="*/ 22 w 40"/>
              <a:gd name="T1" fmla="*/ 0 h 31"/>
              <a:gd name="T2" fmla="*/ 16 w 40"/>
              <a:gd name="T3" fmla="*/ 25 h 31"/>
              <a:gd name="T4" fmla="*/ 22 w 40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31">
                <a:moveTo>
                  <a:pt x="22" y="0"/>
                </a:moveTo>
                <a:cubicBezTo>
                  <a:pt x="39" y="3"/>
                  <a:pt x="40" y="31"/>
                  <a:pt x="16" y="25"/>
                </a:cubicBezTo>
                <a:cubicBezTo>
                  <a:pt x="0" y="7"/>
                  <a:pt x="13" y="4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1" name="Freeform 38">
            <a:extLst>
              <a:ext uri="{FF2B5EF4-FFF2-40B4-BE49-F238E27FC236}">
                <a16:creationId xmlns:a16="http://schemas.microsoft.com/office/drawing/2014/main" id="{ECC13262-CBC7-4C28-8328-DAC7D21E9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29971" y="1919268"/>
            <a:ext cx="127608" cy="69362"/>
          </a:xfrm>
          <a:custGeom>
            <a:avLst/>
            <a:gdLst>
              <a:gd name="T0" fmla="*/ 26 w 39"/>
              <a:gd name="T1" fmla="*/ 0 h 23"/>
              <a:gd name="T2" fmla="*/ 26 w 39"/>
              <a:gd name="T3" fmla="*/ 23 h 23"/>
              <a:gd name="T4" fmla="*/ 26 w 39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3">
                <a:moveTo>
                  <a:pt x="26" y="0"/>
                </a:moveTo>
                <a:cubicBezTo>
                  <a:pt x="39" y="1"/>
                  <a:pt x="38" y="21"/>
                  <a:pt x="26" y="23"/>
                </a:cubicBezTo>
                <a:cubicBezTo>
                  <a:pt x="0" y="23"/>
                  <a:pt x="5" y="2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3" name="Freeform 8">
            <a:extLst>
              <a:ext uri="{FF2B5EF4-FFF2-40B4-BE49-F238E27FC236}">
                <a16:creationId xmlns:a16="http://schemas.microsoft.com/office/drawing/2014/main" id="{67DA09ED-62F4-4F58-8372-15F8EE7A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50342" y="2064953"/>
            <a:ext cx="131153" cy="88130"/>
          </a:xfrm>
          <a:custGeom>
            <a:avLst/>
            <a:gdLst>
              <a:gd name="T0" fmla="*/ 26 w 40"/>
              <a:gd name="T1" fmla="*/ 0 h 29"/>
              <a:gd name="T2" fmla="*/ 39 w 40"/>
              <a:gd name="T3" fmla="*/ 20 h 29"/>
              <a:gd name="T4" fmla="*/ 26 w 40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6" y="0"/>
                </a:moveTo>
                <a:cubicBezTo>
                  <a:pt x="34" y="0"/>
                  <a:pt x="40" y="10"/>
                  <a:pt x="39" y="20"/>
                </a:cubicBezTo>
                <a:cubicBezTo>
                  <a:pt x="17" y="29"/>
                  <a:pt x="0" y="10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5" name="Freeform 19">
            <a:extLst>
              <a:ext uri="{FF2B5EF4-FFF2-40B4-BE49-F238E27FC236}">
                <a16:creationId xmlns:a16="http://schemas.microsoft.com/office/drawing/2014/main" id="{02053DF0-753D-4182-A584-8D11DDE0B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18268" y="2021691"/>
            <a:ext cx="124951" cy="69362"/>
          </a:xfrm>
          <a:custGeom>
            <a:avLst/>
            <a:gdLst>
              <a:gd name="T0" fmla="*/ 16 w 38"/>
              <a:gd name="T1" fmla="*/ 0 h 23"/>
              <a:gd name="T2" fmla="*/ 10 w 38"/>
              <a:gd name="T3" fmla="*/ 23 h 23"/>
              <a:gd name="T4" fmla="*/ 16 w 38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23">
                <a:moveTo>
                  <a:pt x="16" y="0"/>
                </a:moveTo>
                <a:cubicBezTo>
                  <a:pt x="38" y="8"/>
                  <a:pt x="31" y="18"/>
                  <a:pt x="10" y="23"/>
                </a:cubicBezTo>
                <a:cubicBezTo>
                  <a:pt x="0" y="16"/>
                  <a:pt x="4" y="3"/>
                  <a:pt x="1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7" name="Freeform 35">
            <a:extLst>
              <a:ext uri="{FF2B5EF4-FFF2-40B4-BE49-F238E27FC236}">
                <a16:creationId xmlns:a16="http://schemas.microsoft.com/office/drawing/2014/main" id="{8FE3533B-F854-4802-BC07-52398A989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17998" y="2208382"/>
            <a:ext cx="131153" cy="84866"/>
          </a:xfrm>
          <a:custGeom>
            <a:avLst/>
            <a:gdLst>
              <a:gd name="T0" fmla="*/ 27 w 40"/>
              <a:gd name="T1" fmla="*/ 1 h 28"/>
              <a:gd name="T2" fmla="*/ 38 w 40"/>
              <a:gd name="T3" fmla="*/ 17 h 28"/>
              <a:gd name="T4" fmla="*/ 27 w 40"/>
              <a:gd name="T5" fmla="*/ 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8">
                <a:moveTo>
                  <a:pt x="27" y="1"/>
                </a:moveTo>
                <a:cubicBezTo>
                  <a:pt x="35" y="0"/>
                  <a:pt x="40" y="10"/>
                  <a:pt x="38" y="17"/>
                </a:cubicBezTo>
                <a:cubicBezTo>
                  <a:pt x="17" y="28"/>
                  <a:pt x="0" y="7"/>
                  <a:pt x="27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9" name="Freeform 61">
            <a:extLst>
              <a:ext uri="{FF2B5EF4-FFF2-40B4-BE49-F238E27FC236}">
                <a16:creationId xmlns:a16="http://schemas.microsoft.com/office/drawing/2014/main" id="{4490248F-EA6D-475A-9CAD-8378F145C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392707" y="2137303"/>
            <a:ext cx="137356" cy="99554"/>
          </a:xfrm>
          <a:custGeom>
            <a:avLst/>
            <a:gdLst>
              <a:gd name="T0" fmla="*/ 25 w 42"/>
              <a:gd name="T1" fmla="*/ 1 h 33"/>
              <a:gd name="T2" fmla="*/ 4 w 42"/>
              <a:gd name="T3" fmla="*/ 19 h 33"/>
              <a:gd name="T4" fmla="*/ 25 w 42"/>
              <a:gd name="T5" fmla="*/ 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33">
                <a:moveTo>
                  <a:pt x="25" y="1"/>
                </a:moveTo>
                <a:cubicBezTo>
                  <a:pt x="42" y="14"/>
                  <a:pt x="15" y="33"/>
                  <a:pt x="4" y="19"/>
                </a:cubicBezTo>
                <a:cubicBezTo>
                  <a:pt x="0" y="5"/>
                  <a:pt x="16" y="0"/>
                  <a:pt x="25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1" name="Freeform 9">
            <a:extLst>
              <a:ext uri="{FF2B5EF4-FFF2-40B4-BE49-F238E27FC236}">
                <a16:creationId xmlns:a16="http://schemas.microsoft.com/office/drawing/2014/main" id="{B52DAE76-A563-49B8-A243-6D4AD789E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51951" y="2345425"/>
            <a:ext cx="121406" cy="88130"/>
          </a:xfrm>
          <a:custGeom>
            <a:avLst/>
            <a:gdLst>
              <a:gd name="T0" fmla="*/ 18 w 37"/>
              <a:gd name="T1" fmla="*/ 4 h 29"/>
              <a:gd name="T2" fmla="*/ 22 w 37"/>
              <a:gd name="T3" fmla="*/ 29 h 29"/>
              <a:gd name="T4" fmla="*/ 18 w 37"/>
              <a:gd name="T5" fmla="*/ 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9">
                <a:moveTo>
                  <a:pt x="18" y="4"/>
                </a:moveTo>
                <a:cubicBezTo>
                  <a:pt x="35" y="0"/>
                  <a:pt x="37" y="28"/>
                  <a:pt x="22" y="29"/>
                </a:cubicBezTo>
                <a:cubicBezTo>
                  <a:pt x="7" y="28"/>
                  <a:pt x="0" y="14"/>
                  <a:pt x="18" y="4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3" name="Freeform 56">
            <a:extLst>
              <a:ext uri="{FF2B5EF4-FFF2-40B4-BE49-F238E27FC236}">
                <a16:creationId xmlns:a16="http://schemas.microsoft.com/office/drawing/2014/main" id="{42310708-EC33-47CA-8FE2-FB6453C18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40894" y="2335317"/>
            <a:ext cx="128495" cy="72626"/>
          </a:xfrm>
          <a:custGeom>
            <a:avLst/>
            <a:gdLst>
              <a:gd name="T0" fmla="*/ 21 w 39"/>
              <a:gd name="T1" fmla="*/ 0 h 24"/>
              <a:gd name="T2" fmla="*/ 22 w 39"/>
              <a:gd name="T3" fmla="*/ 24 h 24"/>
              <a:gd name="T4" fmla="*/ 21 w 39"/>
              <a:gd name="T5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4">
                <a:moveTo>
                  <a:pt x="21" y="0"/>
                </a:moveTo>
                <a:cubicBezTo>
                  <a:pt x="37" y="0"/>
                  <a:pt x="39" y="23"/>
                  <a:pt x="22" y="24"/>
                </a:cubicBezTo>
                <a:cubicBezTo>
                  <a:pt x="7" y="22"/>
                  <a:pt x="0" y="5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5" name="Freeform 20">
            <a:extLst>
              <a:ext uri="{FF2B5EF4-FFF2-40B4-BE49-F238E27FC236}">
                <a16:creationId xmlns:a16="http://schemas.microsoft.com/office/drawing/2014/main" id="{BB1C127E-43BE-4E77-A656-B895E9953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25183" y="2272420"/>
            <a:ext cx="128495" cy="78339"/>
          </a:xfrm>
          <a:custGeom>
            <a:avLst/>
            <a:gdLst>
              <a:gd name="T0" fmla="*/ 24 w 39"/>
              <a:gd name="T1" fmla="*/ 0 h 26"/>
              <a:gd name="T2" fmla="*/ 20 w 39"/>
              <a:gd name="T3" fmla="*/ 26 h 26"/>
              <a:gd name="T4" fmla="*/ 24 w 39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6">
                <a:moveTo>
                  <a:pt x="24" y="0"/>
                </a:moveTo>
                <a:cubicBezTo>
                  <a:pt x="39" y="3"/>
                  <a:pt x="36" y="26"/>
                  <a:pt x="20" y="26"/>
                </a:cubicBezTo>
                <a:cubicBezTo>
                  <a:pt x="0" y="18"/>
                  <a:pt x="3" y="3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7" name="Freeform 33">
            <a:extLst>
              <a:ext uri="{FF2B5EF4-FFF2-40B4-BE49-F238E27FC236}">
                <a16:creationId xmlns:a16="http://schemas.microsoft.com/office/drawing/2014/main" id="{72C99F46-016F-4D5A-9886-CE7980742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097198" y="2426400"/>
            <a:ext cx="151535" cy="75075"/>
          </a:xfrm>
          <a:custGeom>
            <a:avLst/>
            <a:gdLst>
              <a:gd name="T0" fmla="*/ 23 w 46"/>
              <a:gd name="T1" fmla="*/ 0 h 25"/>
              <a:gd name="T2" fmla="*/ 29 w 46"/>
              <a:gd name="T3" fmla="*/ 25 h 25"/>
              <a:gd name="T4" fmla="*/ 23 w 46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25">
                <a:moveTo>
                  <a:pt x="23" y="0"/>
                </a:moveTo>
                <a:cubicBezTo>
                  <a:pt x="32" y="1"/>
                  <a:pt x="46" y="21"/>
                  <a:pt x="29" y="25"/>
                </a:cubicBezTo>
                <a:cubicBezTo>
                  <a:pt x="10" y="23"/>
                  <a:pt x="0" y="9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Freeform 11">
            <a:extLst>
              <a:ext uri="{FF2B5EF4-FFF2-40B4-BE49-F238E27FC236}">
                <a16:creationId xmlns:a16="http://schemas.microsoft.com/office/drawing/2014/main" id="{B95E6711-928E-49B2-ACA4-3BF8FD5DE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69437" y="2591968"/>
            <a:ext cx="143559" cy="102819"/>
          </a:xfrm>
          <a:custGeom>
            <a:avLst/>
            <a:gdLst>
              <a:gd name="T0" fmla="*/ 31 w 44"/>
              <a:gd name="T1" fmla="*/ 1 h 34"/>
              <a:gd name="T2" fmla="*/ 42 w 44"/>
              <a:gd name="T3" fmla="*/ 19 h 34"/>
              <a:gd name="T4" fmla="*/ 31 w 44"/>
              <a:gd name="T5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34">
                <a:moveTo>
                  <a:pt x="31" y="1"/>
                </a:moveTo>
                <a:cubicBezTo>
                  <a:pt x="39" y="0"/>
                  <a:pt x="44" y="12"/>
                  <a:pt x="42" y="19"/>
                </a:cubicBezTo>
                <a:cubicBezTo>
                  <a:pt x="25" y="34"/>
                  <a:pt x="0" y="8"/>
                  <a:pt x="31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1" name="Freeform 40">
            <a:extLst>
              <a:ext uri="{FF2B5EF4-FFF2-40B4-BE49-F238E27FC236}">
                <a16:creationId xmlns:a16="http://schemas.microsoft.com/office/drawing/2014/main" id="{A7DF6691-C456-4F09-9EF4-DE2FE8D0F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22891" y="2598157"/>
            <a:ext cx="134697" cy="81603"/>
          </a:xfrm>
          <a:custGeom>
            <a:avLst/>
            <a:gdLst>
              <a:gd name="T0" fmla="*/ 19 w 41"/>
              <a:gd name="T1" fmla="*/ 0 h 27"/>
              <a:gd name="T2" fmla="*/ 7 w 41"/>
              <a:gd name="T3" fmla="*/ 20 h 27"/>
              <a:gd name="T4" fmla="*/ 19 w 41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7">
                <a:moveTo>
                  <a:pt x="19" y="0"/>
                </a:moveTo>
                <a:cubicBezTo>
                  <a:pt x="41" y="9"/>
                  <a:pt x="28" y="27"/>
                  <a:pt x="7" y="20"/>
                </a:cubicBezTo>
                <a:cubicBezTo>
                  <a:pt x="0" y="8"/>
                  <a:pt x="7" y="1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3" name="Freeform 7">
            <a:extLst>
              <a:ext uri="{FF2B5EF4-FFF2-40B4-BE49-F238E27FC236}">
                <a16:creationId xmlns:a16="http://schemas.microsoft.com/office/drawing/2014/main" id="{40FA4633-1CE9-4A1B-900D-CDFFD17CE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681681" y="2531128"/>
            <a:ext cx="138242" cy="100371"/>
          </a:xfrm>
          <a:custGeom>
            <a:avLst/>
            <a:gdLst>
              <a:gd name="T0" fmla="*/ 25 w 42"/>
              <a:gd name="T1" fmla="*/ 1 h 33"/>
              <a:gd name="T2" fmla="*/ 4 w 42"/>
              <a:gd name="T3" fmla="*/ 19 h 33"/>
              <a:gd name="T4" fmla="*/ 25 w 42"/>
              <a:gd name="T5" fmla="*/ 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33">
                <a:moveTo>
                  <a:pt x="25" y="1"/>
                </a:moveTo>
                <a:cubicBezTo>
                  <a:pt x="42" y="14"/>
                  <a:pt x="15" y="33"/>
                  <a:pt x="4" y="19"/>
                </a:cubicBezTo>
                <a:cubicBezTo>
                  <a:pt x="0" y="6"/>
                  <a:pt x="15" y="0"/>
                  <a:pt x="25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5" name="Freeform 44">
            <a:extLst>
              <a:ext uri="{FF2B5EF4-FFF2-40B4-BE49-F238E27FC236}">
                <a16:creationId xmlns:a16="http://schemas.microsoft.com/office/drawing/2014/main" id="{186FAF3A-CA08-454A-84AD-89F1489A1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53903" y="2723245"/>
            <a:ext cx="131153" cy="84866"/>
          </a:xfrm>
          <a:custGeom>
            <a:avLst/>
            <a:gdLst>
              <a:gd name="T0" fmla="*/ 27 w 40"/>
              <a:gd name="T1" fmla="*/ 1 h 28"/>
              <a:gd name="T2" fmla="*/ 38 w 40"/>
              <a:gd name="T3" fmla="*/ 17 h 28"/>
              <a:gd name="T4" fmla="*/ 27 w 40"/>
              <a:gd name="T5" fmla="*/ 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8">
                <a:moveTo>
                  <a:pt x="27" y="1"/>
                </a:moveTo>
                <a:cubicBezTo>
                  <a:pt x="35" y="0"/>
                  <a:pt x="40" y="10"/>
                  <a:pt x="38" y="17"/>
                </a:cubicBezTo>
                <a:cubicBezTo>
                  <a:pt x="17" y="28"/>
                  <a:pt x="0" y="7"/>
                  <a:pt x="27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7" name="Freeform 46">
            <a:extLst>
              <a:ext uri="{FF2B5EF4-FFF2-40B4-BE49-F238E27FC236}">
                <a16:creationId xmlns:a16="http://schemas.microsoft.com/office/drawing/2014/main" id="{52EA7531-2664-467D-A0DC-382011BDD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35250" y="2830776"/>
            <a:ext cx="121406" cy="81603"/>
          </a:xfrm>
          <a:custGeom>
            <a:avLst/>
            <a:gdLst>
              <a:gd name="T0" fmla="*/ 19 w 37"/>
              <a:gd name="T1" fmla="*/ 1 h 27"/>
              <a:gd name="T2" fmla="*/ 21 w 37"/>
              <a:gd name="T3" fmla="*/ 27 h 27"/>
              <a:gd name="T4" fmla="*/ 19 w 37"/>
              <a:gd name="T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7">
                <a:moveTo>
                  <a:pt x="19" y="1"/>
                </a:moveTo>
                <a:cubicBezTo>
                  <a:pt x="31" y="2"/>
                  <a:pt x="37" y="24"/>
                  <a:pt x="21" y="27"/>
                </a:cubicBezTo>
                <a:cubicBezTo>
                  <a:pt x="1" y="27"/>
                  <a:pt x="0" y="0"/>
                  <a:pt x="19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9" name="Freeform 5">
            <a:extLst>
              <a:ext uri="{FF2B5EF4-FFF2-40B4-BE49-F238E27FC236}">
                <a16:creationId xmlns:a16="http://schemas.microsoft.com/office/drawing/2014/main" id="{F738E2DE-31D1-42BE-B8B5-BDFD35009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21378" y="2718803"/>
            <a:ext cx="121406" cy="81603"/>
          </a:xfrm>
          <a:custGeom>
            <a:avLst/>
            <a:gdLst>
              <a:gd name="T0" fmla="*/ 20 w 37"/>
              <a:gd name="T1" fmla="*/ 1 h 27"/>
              <a:gd name="T2" fmla="*/ 22 w 37"/>
              <a:gd name="T3" fmla="*/ 27 h 27"/>
              <a:gd name="T4" fmla="*/ 20 w 37"/>
              <a:gd name="T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7">
                <a:moveTo>
                  <a:pt x="20" y="1"/>
                </a:moveTo>
                <a:cubicBezTo>
                  <a:pt x="31" y="1"/>
                  <a:pt x="37" y="24"/>
                  <a:pt x="22" y="27"/>
                </a:cubicBezTo>
                <a:cubicBezTo>
                  <a:pt x="2" y="27"/>
                  <a:pt x="0" y="0"/>
                  <a:pt x="20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1" name="Freeform 16">
            <a:extLst>
              <a:ext uri="{FF2B5EF4-FFF2-40B4-BE49-F238E27FC236}">
                <a16:creationId xmlns:a16="http://schemas.microsoft.com/office/drawing/2014/main" id="{EEDF256D-AA0A-46BF-A983-4035CF6BE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78821" y="2857129"/>
            <a:ext cx="143559" cy="97107"/>
          </a:xfrm>
          <a:custGeom>
            <a:avLst/>
            <a:gdLst>
              <a:gd name="T0" fmla="*/ 31 w 44"/>
              <a:gd name="T1" fmla="*/ 1 h 32"/>
              <a:gd name="T2" fmla="*/ 43 w 44"/>
              <a:gd name="T3" fmla="*/ 15 h 32"/>
              <a:gd name="T4" fmla="*/ 31 w 44"/>
              <a:gd name="T5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32">
                <a:moveTo>
                  <a:pt x="31" y="1"/>
                </a:moveTo>
                <a:cubicBezTo>
                  <a:pt x="40" y="0"/>
                  <a:pt x="44" y="8"/>
                  <a:pt x="43" y="15"/>
                </a:cubicBezTo>
                <a:cubicBezTo>
                  <a:pt x="29" y="32"/>
                  <a:pt x="0" y="6"/>
                  <a:pt x="31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3" name="Freeform 47">
            <a:extLst>
              <a:ext uri="{FF2B5EF4-FFF2-40B4-BE49-F238E27FC236}">
                <a16:creationId xmlns:a16="http://schemas.microsoft.com/office/drawing/2014/main" id="{0C09BE07-CC3D-40DF-A8B5-268F4CCE1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52013" y="2960899"/>
            <a:ext cx="147990" cy="78339"/>
          </a:xfrm>
          <a:custGeom>
            <a:avLst/>
            <a:gdLst>
              <a:gd name="T0" fmla="*/ 22 w 45"/>
              <a:gd name="T1" fmla="*/ 0 h 26"/>
              <a:gd name="T2" fmla="*/ 28 w 45"/>
              <a:gd name="T3" fmla="*/ 26 h 26"/>
              <a:gd name="T4" fmla="*/ 22 w 45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26">
                <a:moveTo>
                  <a:pt x="22" y="0"/>
                </a:moveTo>
                <a:cubicBezTo>
                  <a:pt x="32" y="2"/>
                  <a:pt x="45" y="22"/>
                  <a:pt x="28" y="26"/>
                </a:cubicBezTo>
                <a:cubicBezTo>
                  <a:pt x="10" y="24"/>
                  <a:pt x="0" y="9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5" name="Freeform 37">
            <a:extLst>
              <a:ext uri="{FF2B5EF4-FFF2-40B4-BE49-F238E27FC236}">
                <a16:creationId xmlns:a16="http://schemas.microsoft.com/office/drawing/2014/main" id="{EDA32518-86A7-4098-AD80-5C8746223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28150" y="3060239"/>
            <a:ext cx="115202" cy="121588"/>
          </a:xfrm>
          <a:custGeom>
            <a:avLst/>
            <a:gdLst>
              <a:gd name="T0" fmla="*/ 16 w 35"/>
              <a:gd name="T1" fmla="*/ 4 h 40"/>
              <a:gd name="T2" fmla="*/ 33 w 35"/>
              <a:gd name="T3" fmla="*/ 15 h 40"/>
              <a:gd name="T4" fmla="*/ 16 w 35"/>
              <a:gd name="T5" fmla="*/ 4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" h="40">
                <a:moveTo>
                  <a:pt x="16" y="4"/>
                </a:moveTo>
                <a:cubicBezTo>
                  <a:pt x="35" y="4"/>
                  <a:pt x="32" y="0"/>
                  <a:pt x="33" y="15"/>
                </a:cubicBezTo>
                <a:cubicBezTo>
                  <a:pt x="34" y="40"/>
                  <a:pt x="0" y="22"/>
                  <a:pt x="16" y="4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7" name="Freeform 13">
            <a:extLst>
              <a:ext uri="{FF2B5EF4-FFF2-40B4-BE49-F238E27FC236}">
                <a16:creationId xmlns:a16="http://schemas.microsoft.com/office/drawing/2014/main" id="{7512851A-AA75-4EB8-A02D-2BB2E6AD9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28341" y="2975554"/>
            <a:ext cx="124951" cy="69362"/>
          </a:xfrm>
          <a:custGeom>
            <a:avLst/>
            <a:gdLst>
              <a:gd name="T0" fmla="*/ 26 w 38"/>
              <a:gd name="T1" fmla="*/ 0 h 23"/>
              <a:gd name="T2" fmla="*/ 25 w 38"/>
              <a:gd name="T3" fmla="*/ 23 h 23"/>
              <a:gd name="T4" fmla="*/ 26 w 38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23">
                <a:moveTo>
                  <a:pt x="26" y="0"/>
                </a:moveTo>
                <a:cubicBezTo>
                  <a:pt x="38" y="0"/>
                  <a:pt x="37" y="20"/>
                  <a:pt x="25" y="23"/>
                </a:cubicBezTo>
                <a:cubicBezTo>
                  <a:pt x="0" y="23"/>
                  <a:pt x="5" y="1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9" name="Freeform 12">
            <a:extLst>
              <a:ext uri="{FF2B5EF4-FFF2-40B4-BE49-F238E27FC236}">
                <a16:creationId xmlns:a16="http://schemas.microsoft.com/office/drawing/2014/main" id="{D4A6D15C-CD71-46F5-8136-A03F44238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66523" y="3115665"/>
            <a:ext cx="134697" cy="81603"/>
          </a:xfrm>
          <a:custGeom>
            <a:avLst/>
            <a:gdLst>
              <a:gd name="T0" fmla="*/ 22 w 41"/>
              <a:gd name="T1" fmla="*/ 0 h 27"/>
              <a:gd name="T2" fmla="*/ 8 w 41"/>
              <a:gd name="T3" fmla="*/ 20 h 27"/>
              <a:gd name="T4" fmla="*/ 22 w 41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7">
                <a:moveTo>
                  <a:pt x="22" y="0"/>
                </a:moveTo>
                <a:cubicBezTo>
                  <a:pt x="41" y="12"/>
                  <a:pt x="24" y="27"/>
                  <a:pt x="8" y="20"/>
                </a:cubicBezTo>
                <a:cubicBezTo>
                  <a:pt x="0" y="7"/>
                  <a:pt x="8" y="0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1" name="Freeform 48">
            <a:extLst>
              <a:ext uri="{FF2B5EF4-FFF2-40B4-BE49-F238E27FC236}">
                <a16:creationId xmlns:a16="http://schemas.microsoft.com/office/drawing/2014/main" id="{746ED2E3-DBE0-4F33-A3AD-46532400D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70934" y="3193554"/>
            <a:ext cx="133812" cy="79154"/>
          </a:xfrm>
          <a:custGeom>
            <a:avLst/>
            <a:gdLst>
              <a:gd name="T0" fmla="*/ 19 w 41"/>
              <a:gd name="T1" fmla="*/ 0 h 26"/>
              <a:gd name="T2" fmla="*/ 7 w 41"/>
              <a:gd name="T3" fmla="*/ 19 h 26"/>
              <a:gd name="T4" fmla="*/ 19 w 41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6">
                <a:moveTo>
                  <a:pt x="19" y="0"/>
                </a:moveTo>
                <a:cubicBezTo>
                  <a:pt x="41" y="9"/>
                  <a:pt x="28" y="26"/>
                  <a:pt x="7" y="19"/>
                </a:cubicBezTo>
                <a:cubicBezTo>
                  <a:pt x="0" y="8"/>
                  <a:pt x="7" y="1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3" name="Freeform 32">
            <a:extLst>
              <a:ext uri="{FF2B5EF4-FFF2-40B4-BE49-F238E27FC236}">
                <a16:creationId xmlns:a16="http://schemas.microsoft.com/office/drawing/2014/main" id="{23063569-BAF7-427B-9403-97B6CB7D7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14752" y="3296179"/>
            <a:ext cx="144445" cy="106083"/>
          </a:xfrm>
          <a:custGeom>
            <a:avLst/>
            <a:gdLst>
              <a:gd name="T0" fmla="*/ 28 w 44"/>
              <a:gd name="T1" fmla="*/ 0 h 35"/>
              <a:gd name="T2" fmla="*/ 42 w 44"/>
              <a:gd name="T3" fmla="*/ 21 h 35"/>
              <a:gd name="T4" fmla="*/ 28 w 44"/>
              <a:gd name="T5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35">
                <a:moveTo>
                  <a:pt x="28" y="0"/>
                </a:moveTo>
                <a:cubicBezTo>
                  <a:pt x="36" y="1"/>
                  <a:pt x="44" y="12"/>
                  <a:pt x="42" y="21"/>
                </a:cubicBezTo>
                <a:cubicBezTo>
                  <a:pt x="23" y="35"/>
                  <a:pt x="0" y="7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5" name="Freeform 51">
            <a:extLst>
              <a:ext uri="{FF2B5EF4-FFF2-40B4-BE49-F238E27FC236}">
                <a16:creationId xmlns:a16="http://schemas.microsoft.com/office/drawing/2014/main" id="{1006EC4B-4403-43BF-8CBC-7F0BB34D3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716921" y="3206332"/>
            <a:ext cx="115202" cy="90579"/>
          </a:xfrm>
          <a:custGeom>
            <a:avLst/>
            <a:gdLst>
              <a:gd name="T0" fmla="*/ 19 w 35"/>
              <a:gd name="T1" fmla="*/ 0 h 30"/>
              <a:gd name="T2" fmla="*/ 33 w 35"/>
              <a:gd name="T3" fmla="*/ 15 h 30"/>
              <a:gd name="T4" fmla="*/ 25 w 35"/>
              <a:gd name="T5" fmla="*/ 19 h 30"/>
              <a:gd name="T6" fmla="*/ 19 w 35"/>
              <a:gd name="T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30">
                <a:moveTo>
                  <a:pt x="19" y="0"/>
                </a:moveTo>
                <a:cubicBezTo>
                  <a:pt x="26" y="0"/>
                  <a:pt x="35" y="8"/>
                  <a:pt x="33" y="15"/>
                </a:cubicBezTo>
                <a:cubicBezTo>
                  <a:pt x="30" y="12"/>
                  <a:pt x="27" y="17"/>
                  <a:pt x="25" y="19"/>
                </a:cubicBezTo>
                <a:cubicBezTo>
                  <a:pt x="7" y="30"/>
                  <a:pt x="0" y="5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" name="Freeform 14">
            <a:extLst>
              <a:ext uri="{FF2B5EF4-FFF2-40B4-BE49-F238E27FC236}">
                <a16:creationId xmlns:a16="http://schemas.microsoft.com/office/drawing/2014/main" id="{D9E738CE-45B7-4215-8DF8-05CCC29C6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71418" y="3468502"/>
            <a:ext cx="134697" cy="84866"/>
          </a:xfrm>
          <a:custGeom>
            <a:avLst/>
            <a:gdLst>
              <a:gd name="T0" fmla="*/ 26 w 41"/>
              <a:gd name="T1" fmla="*/ 1 h 28"/>
              <a:gd name="T2" fmla="*/ 39 w 41"/>
              <a:gd name="T3" fmla="*/ 20 h 28"/>
              <a:gd name="T4" fmla="*/ 26 w 41"/>
              <a:gd name="T5" fmla="*/ 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8">
                <a:moveTo>
                  <a:pt x="26" y="1"/>
                </a:moveTo>
                <a:cubicBezTo>
                  <a:pt x="34" y="0"/>
                  <a:pt x="41" y="12"/>
                  <a:pt x="39" y="20"/>
                </a:cubicBezTo>
                <a:cubicBezTo>
                  <a:pt x="17" y="28"/>
                  <a:pt x="0" y="12"/>
                  <a:pt x="26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9" name="Freeform 14">
            <a:extLst>
              <a:ext uri="{FF2B5EF4-FFF2-40B4-BE49-F238E27FC236}">
                <a16:creationId xmlns:a16="http://schemas.microsoft.com/office/drawing/2014/main" id="{2D395422-61DC-4E05-8D16-FD73E048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687487" y="3338455"/>
            <a:ext cx="134697" cy="84866"/>
          </a:xfrm>
          <a:custGeom>
            <a:avLst/>
            <a:gdLst>
              <a:gd name="T0" fmla="*/ 26 w 41"/>
              <a:gd name="T1" fmla="*/ 1 h 28"/>
              <a:gd name="T2" fmla="*/ 39 w 41"/>
              <a:gd name="T3" fmla="*/ 20 h 28"/>
              <a:gd name="T4" fmla="*/ 26 w 41"/>
              <a:gd name="T5" fmla="*/ 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8">
                <a:moveTo>
                  <a:pt x="26" y="1"/>
                </a:moveTo>
                <a:cubicBezTo>
                  <a:pt x="34" y="0"/>
                  <a:pt x="41" y="12"/>
                  <a:pt x="39" y="20"/>
                </a:cubicBezTo>
                <a:cubicBezTo>
                  <a:pt x="17" y="28"/>
                  <a:pt x="0" y="12"/>
                  <a:pt x="26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1" name="Freeform 32">
            <a:extLst>
              <a:ext uri="{FF2B5EF4-FFF2-40B4-BE49-F238E27FC236}">
                <a16:creationId xmlns:a16="http://schemas.microsoft.com/office/drawing/2014/main" id="{EABA1DB5-B872-43ED-9C2A-F0F226EE4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34201" y="3486703"/>
            <a:ext cx="144445" cy="106083"/>
          </a:xfrm>
          <a:custGeom>
            <a:avLst/>
            <a:gdLst>
              <a:gd name="T0" fmla="*/ 28 w 44"/>
              <a:gd name="T1" fmla="*/ 0 h 35"/>
              <a:gd name="T2" fmla="*/ 42 w 44"/>
              <a:gd name="T3" fmla="*/ 21 h 35"/>
              <a:gd name="T4" fmla="*/ 28 w 44"/>
              <a:gd name="T5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35">
                <a:moveTo>
                  <a:pt x="28" y="0"/>
                </a:moveTo>
                <a:cubicBezTo>
                  <a:pt x="36" y="1"/>
                  <a:pt x="44" y="12"/>
                  <a:pt x="42" y="21"/>
                </a:cubicBezTo>
                <a:cubicBezTo>
                  <a:pt x="23" y="35"/>
                  <a:pt x="0" y="7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3" name="Freeform 13">
            <a:extLst>
              <a:ext uri="{FF2B5EF4-FFF2-40B4-BE49-F238E27FC236}">
                <a16:creationId xmlns:a16="http://schemas.microsoft.com/office/drawing/2014/main" id="{AEC64CDA-0DF0-4A4A-B94E-E8ADEF43D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40106" y="3744553"/>
            <a:ext cx="124951" cy="69362"/>
          </a:xfrm>
          <a:custGeom>
            <a:avLst/>
            <a:gdLst>
              <a:gd name="T0" fmla="*/ 26 w 38"/>
              <a:gd name="T1" fmla="*/ 0 h 23"/>
              <a:gd name="T2" fmla="*/ 25 w 38"/>
              <a:gd name="T3" fmla="*/ 23 h 23"/>
              <a:gd name="T4" fmla="*/ 26 w 38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23">
                <a:moveTo>
                  <a:pt x="26" y="0"/>
                </a:moveTo>
                <a:cubicBezTo>
                  <a:pt x="38" y="0"/>
                  <a:pt x="37" y="20"/>
                  <a:pt x="25" y="23"/>
                </a:cubicBezTo>
                <a:cubicBezTo>
                  <a:pt x="0" y="23"/>
                  <a:pt x="5" y="1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5" name="Freeform 37">
            <a:extLst>
              <a:ext uri="{FF2B5EF4-FFF2-40B4-BE49-F238E27FC236}">
                <a16:creationId xmlns:a16="http://schemas.microsoft.com/office/drawing/2014/main" id="{8887E492-0D91-4326-9283-21FE834AA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50046" y="3707138"/>
            <a:ext cx="115202" cy="121588"/>
          </a:xfrm>
          <a:custGeom>
            <a:avLst/>
            <a:gdLst>
              <a:gd name="T0" fmla="*/ 16 w 35"/>
              <a:gd name="T1" fmla="*/ 4 h 40"/>
              <a:gd name="T2" fmla="*/ 33 w 35"/>
              <a:gd name="T3" fmla="*/ 15 h 40"/>
              <a:gd name="T4" fmla="*/ 16 w 35"/>
              <a:gd name="T5" fmla="*/ 4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" h="40">
                <a:moveTo>
                  <a:pt x="16" y="4"/>
                </a:moveTo>
                <a:cubicBezTo>
                  <a:pt x="35" y="4"/>
                  <a:pt x="32" y="0"/>
                  <a:pt x="33" y="15"/>
                </a:cubicBezTo>
                <a:cubicBezTo>
                  <a:pt x="34" y="40"/>
                  <a:pt x="0" y="22"/>
                  <a:pt x="16" y="4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7" name="Freeform 48">
            <a:extLst>
              <a:ext uri="{FF2B5EF4-FFF2-40B4-BE49-F238E27FC236}">
                <a16:creationId xmlns:a16="http://schemas.microsoft.com/office/drawing/2014/main" id="{07C547B2-DE7D-49CC-96EE-4DBD668E5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388652" y="3616257"/>
            <a:ext cx="133812" cy="79154"/>
          </a:xfrm>
          <a:custGeom>
            <a:avLst/>
            <a:gdLst>
              <a:gd name="T0" fmla="*/ 19 w 41"/>
              <a:gd name="T1" fmla="*/ 0 h 26"/>
              <a:gd name="T2" fmla="*/ 7 w 41"/>
              <a:gd name="T3" fmla="*/ 19 h 26"/>
              <a:gd name="T4" fmla="*/ 19 w 41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6">
                <a:moveTo>
                  <a:pt x="19" y="0"/>
                </a:moveTo>
                <a:cubicBezTo>
                  <a:pt x="41" y="9"/>
                  <a:pt x="28" y="26"/>
                  <a:pt x="7" y="19"/>
                </a:cubicBezTo>
                <a:cubicBezTo>
                  <a:pt x="0" y="8"/>
                  <a:pt x="7" y="1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9" name="Freeform 40">
            <a:extLst>
              <a:ext uri="{FF2B5EF4-FFF2-40B4-BE49-F238E27FC236}">
                <a16:creationId xmlns:a16="http://schemas.microsoft.com/office/drawing/2014/main" id="{C9EB7135-4B3D-493E-A52F-8F408B713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745958" y="3507142"/>
            <a:ext cx="134697" cy="81603"/>
          </a:xfrm>
          <a:custGeom>
            <a:avLst/>
            <a:gdLst>
              <a:gd name="T0" fmla="*/ 19 w 41"/>
              <a:gd name="T1" fmla="*/ 0 h 27"/>
              <a:gd name="T2" fmla="*/ 7 w 41"/>
              <a:gd name="T3" fmla="*/ 20 h 27"/>
              <a:gd name="T4" fmla="*/ 19 w 41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7">
                <a:moveTo>
                  <a:pt x="19" y="0"/>
                </a:moveTo>
                <a:cubicBezTo>
                  <a:pt x="41" y="9"/>
                  <a:pt x="28" y="27"/>
                  <a:pt x="7" y="20"/>
                </a:cubicBezTo>
                <a:cubicBezTo>
                  <a:pt x="0" y="8"/>
                  <a:pt x="7" y="1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1" name="Freeform 47">
            <a:extLst>
              <a:ext uri="{FF2B5EF4-FFF2-40B4-BE49-F238E27FC236}">
                <a16:creationId xmlns:a16="http://schemas.microsoft.com/office/drawing/2014/main" id="{EFE824F1-84BA-4372-A77F-0DC1DE795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393395" y="3849727"/>
            <a:ext cx="147990" cy="78339"/>
          </a:xfrm>
          <a:custGeom>
            <a:avLst/>
            <a:gdLst>
              <a:gd name="T0" fmla="*/ 22 w 45"/>
              <a:gd name="T1" fmla="*/ 0 h 26"/>
              <a:gd name="T2" fmla="*/ 28 w 45"/>
              <a:gd name="T3" fmla="*/ 26 h 26"/>
              <a:gd name="T4" fmla="*/ 22 w 45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26">
                <a:moveTo>
                  <a:pt x="22" y="0"/>
                </a:moveTo>
                <a:cubicBezTo>
                  <a:pt x="32" y="2"/>
                  <a:pt x="45" y="22"/>
                  <a:pt x="28" y="26"/>
                </a:cubicBezTo>
                <a:cubicBezTo>
                  <a:pt x="10" y="24"/>
                  <a:pt x="0" y="9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3" name="Freeform 12">
            <a:extLst>
              <a:ext uri="{FF2B5EF4-FFF2-40B4-BE49-F238E27FC236}">
                <a16:creationId xmlns:a16="http://schemas.microsoft.com/office/drawing/2014/main" id="{9EE25038-8D17-4812-A0E0-DA21A71A0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674069" y="3739001"/>
            <a:ext cx="134697" cy="81603"/>
          </a:xfrm>
          <a:custGeom>
            <a:avLst/>
            <a:gdLst>
              <a:gd name="T0" fmla="*/ 22 w 41"/>
              <a:gd name="T1" fmla="*/ 0 h 27"/>
              <a:gd name="T2" fmla="*/ 8 w 41"/>
              <a:gd name="T3" fmla="*/ 20 h 27"/>
              <a:gd name="T4" fmla="*/ 22 w 41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7">
                <a:moveTo>
                  <a:pt x="22" y="0"/>
                </a:moveTo>
                <a:cubicBezTo>
                  <a:pt x="41" y="12"/>
                  <a:pt x="24" y="27"/>
                  <a:pt x="8" y="20"/>
                </a:cubicBezTo>
                <a:cubicBezTo>
                  <a:pt x="0" y="7"/>
                  <a:pt x="8" y="0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" name="Freeform 5">
            <a:extLst>
              <a:ext uri="{FF2B5EF4-FFF2-40B4-BE49-F238E27FC236}">
                <a16:creationId xmlns:a16="http://schemas.microsoft.com/office/drawing/2014/main" id="{F29C04A0-DB22-40E8-97C4-E3FE1D872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82697" y="4063804"/>
            <a:ext cx="121406" cy="81603"/>
          </a:xfrm>
          <a:custGeom>
            <a:avLst/>
            <a:gdLst>
              <a:gd name="T0" fmla="*/ 20 w 37"/>
              <a:gd name="T1" fmla="*/ 1 h 27"/>
              <a:gd name="T2" fmla="*/ 22 w 37"/>
              <a:gd name="T3" fmla="*/ 27 h 27"/>
              <a:gd name="T4" fmla="*/ 20 w 37"/>
              <a:gd name="T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7">
                <a:moveTo>
                  <a:pt x="20" y="1"/>
                </a:moveTo>
                <a:cubicBezTo>
                  <a:pt x="31" y="1"/>
                  <a:pt x="37" y="24"/>
                  <a:pt x="22" y="27"/>
                </a:cubicBezTo>
                <a:cubicBezTo>
                  <a:pt x="2" y="27"/>
                  <a:pt x="0" y="0"/>
                  <a:pt x="20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" name="Freeform 46">
            <a:extLst>
              <a:ext uri="{FF2B5EF4-FFF2-40B4-BE49-F238E27FC236}">
                <a16:creationId xmlns:a16="http://schemas.microsoft.com/office/drawing/2014/main" id="{F7A56C01-B5B6-443C-AA10-A2EF46C34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36742" y="3976586"/>
            <a:ext cx="121406" cy="81603"/>
          </a:xfrm>
          <a:custGeom>
            <a:avLst/>
            <a:gdLst>
              <a:gd name="T0" fmla="*/ 19 w 37"/>
              <a:gd name="T1" fmla="*/ 1 h 27"/>
              <a:gd name="T2" fmla="*/ 21 w 37"/>
              <a:gd name="T3" fmla="*/ 27 h 27"/>
              <a:gd name="T4" fmla="*/ 19 w 37"/>
              <a:gd name="T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7">
                <a:moveTo>
                  <a:pt x="19" y="1"/>
                </a:moveTo>
                <a:cubicBezTo>
                  <a:pt x="31" y="2"/>
                  <a:pt x="37" y="24"/>
                  <a:pt x="21" y="27"/>
                </a:cubicBezTo>
                <a:cubicBezTo>
                  <a:pt x="1" y="27"/>
                  <a:pt x="0" y="0"/>
                  <a:pt x="19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9" name="Freeform 16">
            <a:extLst>
              <a:ext uri="{FF2B5EF4-FFF2-40B4-BE49-F238E27FC236}">
                <a16:creationId xmlns:a16="http://schemas.microsoft.com/office/drawing/2014/main" id="{475F7AFB-84C5-4614-8293-58560B921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671018" y="3934729"/>
            <a:ext cx="143559" cy="97107"/>
          </a:xfrm>
          <a:custGeom>
            <a:avLst/>
            <a:gdLst>
              <a:gd name="T0" fmla="*/ 31 w 44"/>
              <a:gd name="T1" fmla="*/ 1 h 32"/>
              <a:gd name="T2" fmla="*/ 43 w 44"/>
              <a:gd name="T3" fmla="*/ 15 h 32"/>
              <a:gd name="T4" fmla="*/ 31 w 44"/>
              <a:gd name="T5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32">
                <a:moveTo>
                  <a:pt x="31" y="1"/>
                </a:moveTo>
                <a:cubicBezTo>
                  <a:pt x="40" y="0"/>
                  <a:pt x="44" y="8"/>
                  <a:pt x="43" y="15"/>
                </a:cubicBezTo>
                <a:cubicBezTo>
                  <a:pt x="29" y="32"/>
                  <a:pt x="0" y="6"/>
                  <a:pt x="31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1" name="Freeform 44">
            <a:extLst>
              <a:ext uri="{FF2B5EF4-FFF2-40B4-BE49-F238E27FC236}">
                <a16:creationId xmlns:a16="http://schemas.microsoft.com/office/drawing/2014/main" id="{D6DF4E96-0078-4E9B-A411-110E92D1E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08342" y="4080854"/>
            <a:ext cx="131153" cy="84866"/>
          </a:xfrm>
          <a:custGeom>
            <a:avLst/>
            <a:gdLst>
              <a:gd name="T0" fmla="*/ 27 w 40"/>
              <a:gd name="T1" fmla="*/ 1 h 28"/>
              <a:gd name="T2" fmla="*/ 38 w 40"/>
              <a:gd name="T3" fmla="*/ 17 h 28"/>
              <a:gd name="T4" fmla="*/ 27 w 40"/>
              <a:gd name="T5" fmla="*/ 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8">
                <a:moveTo>
                  <a:pt x="27" y="1"/>
                </a:moveTo>
                <a:cubicBezTo>
                  <a:pt x="35" y="0"/>
                  <a:pt x="40" y="10"/>
                  <a:pt x="38" y="17"/>
                </a:cubicBezTo>
                <a:cubicBezTo>
                  <a:pt x="17" y="28"/>
                  <a:pt x="0" y="7"/>
                  <a:pt x="27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3" name="Freeform 7">
            <a:extLst>
              <a:ext uri="{FF2B5EF4-FFF2-40B4-BE49-F238E27FC236}">
                <a16:creationId xmlns:a16="http://schemas.microsoft.com/office/drawing/2014/main" id="{AF3044AF-40D9-4D0E-9DD6-93000203F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73475" y="4257466"/>
            <a:ext cx="138242" cy="100371"/>
          </a:xfrm>
          <a:custGeom>
            <a:avLst/>
            <a:gdLst>
              <a:gd name="T0" fmla="*/ 25 w 42"/>
              <a:gd name="T1" fmla="*/ 1 h 33"/>
              <a:gd name="T2" fmla="*/ 4 w 42"/>
              <a:gd name="T3" fmla="*/ 19 h 33"/>
              <a:gd name="T4" fmla="*/ 25 w 42"/>
              <a:gd name="T5" fmla="*/ 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33">
                <a:moveTo>
                  <a:pt x="25" y="1"/>
                </a:moveTo>
                <a:cubicBezTo>
                  <a:pt x="42" y="14"/>
                  <a:pt x="15" y="33"/>
                  <a:pt x="4" y="19"/>
                </a:cubicBezTo>
                <a:cubicBezTo>
                  <a:pt x="0" y="6"/>
                  <a:pt x="15" y="0"/>
                  <a:pt x="25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5" name="Freeform 11">
            <a:extLst>
              <a:ext uri="{FF2B5EF4-FFF2-40B4-BE49-F238E27FC236}">
                <a16:creationId xmlns:a16="http://schemas.microsoft.com/office/drawing/2014/main" id="{F7470FE4-A206-4939-9F59-E678E40A3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680402" y="4194178"/>
            <a:ext cx="143559" cy="102819"/>
          </a:xfrm>
          <a:custGeom>
            <a:avLst/>
            <a:gdLst>
              <a:gd name="T0" fmla="*/ 31 w 44"/>
              <a:gd name="T1" fmla="*/ 1 h 34"/>
              <a:gd name="T2" fmla="*/ 42 w 44"/>
              <a:gd name="T3" fmla="*/ 19 h 34"/>
              <a:gd name="T4" fmla="*/ 31 w 44"/>
              <a:gd name="T5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34">
                <a:moveTo>
                  <a:pt x="31" y="1"/>
                </a:moveTo>
                <a:cubicBezTo>
                  <a:pt x="39" y="0"/>
                  <a:pt x="44" y="12"/>
                  <a:pt x="42" y="19"/>
                </a:cubicBezTo>
                <a:cubicBezTo>
                  <a:pt x="25" y="34"/>
                  <a:pt x="0" y="8"/>
                  <a:pt x="31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7" name="Freeform 56">
            <a:extLst>
              <a:ext uri="{FF2B5EF4-FFF2-40B4-BE49-F238E27FC236}">
                <a16:creationId xmlns:a16="http://schemas.microsoft.com/office/drawing/2014/main" id="{2FA1C7D3-84C0-463B-AC0D-16D293A13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62482" y="4347417"/>
            <a:ext cx="128495" cy="72626"/>
          </a:xfrm>
          <a:custGeom>
            <a:avLst/>
            <a:gdLst>
              <a:gd name="T0" fmla="*/ 21 w 39"/>
              <a:gd name="T1" fmla="*/ 0 h 24"/>
              <a:gd name="T2" fmla="*/ 22 w 39"/>
              <a:gd name="T3" fmla="*/ 24 h 24"/>
              <a:gd name="T4" fmla="*/ 21 w 39"/>
              <a:gd name="T5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4">
                <a:moveTo>
                  <a:pt x="21" y="0"/>
                </a:moveTo>
                <a:cubicBezTo>
                  <a:pt x="37" y="0"/>
                  <a:pt x="39" y="23"/>
                  <a:pt x="22" y="24"/>
                </a:cubicBezTo>
                <a:cubicBezTo>
                  <a:pt x="7" y="22"/>
                  <a:pt x="0" y="5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9" name="Freeform 33">
            <a:extLst>
              <a:ext uri="{FF2B5EF4-FFF2-40B4-BE49-F238E27FC236}">
                <a16:creationId xmlns:a16="http://schemas.microsoft.com/office/drawing/2014/main" id="{BBE9E528-3ADF-4379-B6A7-5673E783A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44665" y="4387490"/>
            <a:ext cx="151535" cy="75075"/>
          </a:xfrm>
          <a:custGeom>
            <a:avLst/>
            <a:gdLst>
              <a:gd name="T0" fmla="*/ 23 w 46"/>
              <a:gd name="T1" fmla="*/ 0 h 25"/>
              <a:gd name="T2" fmla="*/ 29 w 46"/>
              <a:gd name="T3" fmla="*/ 25 h 25"/>
              <a:gd name="T4" fmla="*/ 23 w 46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25">
                <a:moveTo>
                  <a:pt x="23" y="0"/>
                </a:moveTo>
                <a:cubicBezTo>
                  <a:pt x="32" y="1"/>
                  <a:pt x="46" y="21"/>
                  <a:pt x="29" y="25"/>
                </a:cubicBezTo>
                <a:cubicBezTo>
                  <a:pt x="10" y="23"/>
                  <a:pt x="0" y="9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1" name="Freeform 20">
            <a:extLst>
              <a:ext uri="{FF2B5EF4-FFF2-40B4-BE49-F238E27FC236}">
                <a16:creationId xmlns:a16="http://schemas.microsoft.com/office/drawing/2014/main" id="{35A13407-0E9D-43A5-9E0F-AE0EAAA9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39720" y="4538206"/>
            <a:ext cx="128495" cy="78339"/>
          </a:xfrm>
          <a:custGeom>
            <a:avLst/>
            <a:gdLst>
              <a:gd name="T0" fmla="*/ 24 w 39"/>
              <a:gd name="T1" fmla="*/ 0 h 26"/>
              <a:gd name="T2" fmla="*/ 20 w 39"/>
              <a:gd name="T3" fmla="*/ 26 h 26"/>
              <a:gd name="T4" fmla="*/ 24 w 39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6">
                <a:moveTo>
                  <a:pt x="24" y="0"/>
                </a:moveTo>
                <a:cubicBezTo>
                  <a:pt x="39" y="3"/>
                  <a:pt x="36" y="26"/>
                  <a:pt x="20" y="26"/>
                </a:cubicBezTo>
                <a:cubicBezTo>
                  <a:pt x="0" y="18"/>
                  <a:pt x="3" y="3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3" name="Freeform 9">
            <a:extLst>
              <a:ext uri="{FF2B5EF4-FFF2-40B4-BE49-F238E27FC236}">
                <a16:creationId xmlns:a16="http://schemas.microsoft.com/office/drawing/2014/main" id="{D37707EA-23E4-4332-B0F0-572C37E64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20041" y="4455410"/>
            <a:ext cx="121406" cy="88130"/>
          </a:xfrm>
          <a:custGeom>
            <a:avLst/>
            <a:gdLst>
              <a:gd name="T0" fmla="*/ 18 w 37"/>
              <a:gd name="T1" fmla="*/ 4 h 29"/>
              <a:gd name="T2" fmla="*/ 22 w 37"/>
              <a:gd name="T3" fmla="*/ 29 h 29"/>
              <a:gd name="T4" fmla="*/ 18 w 37"/>
              <a:gd name="T5" fmla="*/ 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9">
                <a:moveTo>
                  <a:pt x="18" y="4"/>
                </a:moveTo>
                <a:cubicBezTo>
                  <a:pt x="35" y="0"/>
                  <a:pt x="37" y="28"/>
                  <a:pt x="22" y="29"/>
                </a:cubicBezTo>
                <a:cubicBezTo>
                  <a:pt x="7" y="28"/>
                  <a:pt x="0" y="14"/>
                  <a:pt x="18" y="4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5" name="Freeform 61">
            <a:extLst>
              <a:ext uri="{FF2B5EF4-FFF2-40B4-BE49-F238E27FC236}">
                <a16:creationId xmlns:a16="http://schemas.microsoft.com/office/drawing/2014/main" id="{51D260C8-99D8-4F96-965F-A8A155E35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63335" y="4598945"/>
            <a:ext cx="137356" cy="99554"/>
          </a:xfrm>
          <a:custGeom>
            <a:avLst/>
            <a:gdLst>
              <a:gd name="T0" fmla="*/ 25 w 42"/>
              <a:gd name="T1" fmla="*/ 1 h 33"/>
              <a:gd name="T2" fmla="*/ 4 w 42"/>
              <a:gd name="T3" fmla="*/ 19 h 33"/>
              <a:gd name="T4" fmla="*/ 25 w 42"/>
              <a:gd name="T5" fmla="*/ 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33">
                <a:moveTo>
                  <a:pt x="25" y="1"/>
                </a:moveTo>
                <a:cubicBezTo>
                  <a:pt x="42" y="14"/>
                  <a:pt x="15" y="33"/>
                  <a:pt x="4" y="19"/>
                </a:cubicBezTo>
                <a:cubicBezTo>
                  <a:pt x="0" y="5"/>
                  <a:pt x="16" y="0"/>
                  <a:pt x="25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7" name="Freeform 35">
            <a:extLst>
              <a:ext uri="{FF2B5EF4-FFF2-40B4-BE49-F238E27FC236}">
                <a16:creationId xmlns:a16="http://schemas.microsoft.com/office/drawing/2014/main" id="{542DBD35-B3D7-4ADA-AB84-AC80363E9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44247" y="4595717"/>
            <a:ext cx="131153" cy="84866"/>
          </a:xfrm>
          <a:custGeom>
            <a:avLst/>
            <a:gdLst>
              <a:gd name="T0" fmla="*/ 27 w 40"/>
              <a:gd name="T1" fmla="*/ 1 h 28"/>
              <a:gd name="T2" fmla="*/ 38 w 40"/>
              <a:gd name="T3" fmla="*/ 17 h 28"/>
              <a:gd name="T4" fmla="*/ 27 w 40"/>
              <a:gd name="T5" fmla="*/ 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8">
                <a:moveTo>
                  <a:pt x="27" y="1"/>
                </a:moveTo>
                <a:cubicBezTo>
                  <a:pt x="35" y="0"/>
                  <a:pt x="40" y="10"/>
                  <a:pt x="38" y="17"/>
                </a:cubicBezTo>
                <a:cubicBezTo>
                  <a:pt x="17" y="28"/>
                  <a:pt x="0" y="7"/>
                  <a:pt x="27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9" name="Freeform 19">
            <a:extLst>
              <a:ext uri="{FF2B5EF4-FFF2-40B4-BE49-F238E27FC236}">
                <a16:creationId xmlns:a16="http://schemas.microsoft.com/office/drawing/2014/main" id="{CE0B17ED-CB1F-45DF-AE51-A736E0F13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50179" y="4797912"/>
            <a:ext cx="124951" cy="69362"/>
          </a:xfrm>
          <a:custGeom>
            <a:avLst/>
            <a:gdLst>
              <a:gd name="T0" fmla="*/ 16 w 38"/>
              <a:gd name="T1" fmla="*/ 0 h 23"/>
              <a:gd name="T2" fmla="*/ 10 w 38"/>
              <a:gd name="T3" fmla="*/ 23 h 23"/>
              <a:gd name="T4" fmla="*/ 16 w 38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23">
                <a:moveTo>
                  <a:pt x="16" y="0"/>
                </a:moveTo>
                <a:cubicBezTo>
                  <a:pt x="38" y="8"/>
                  <a:pt x="31" y="18"/>
                  <a:pt x="10" y="23"/>
                </a:cubicBezTo>
                <a:cubicBezTo>
                  <a:pt x="0" y="16"/>
                  <a:pt x="4" y="3"/>
                  <a:pt x="1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1" name="Freeform 8">
            <a:extLst>
              <a:ext uri="{FF2B5EF4-FFF2-40B4-BE49-F238E27FC236}">
                <a16:creationId xmlns:a16="http://schemas.microsoft.com/office/drawing/2014/main" id="{77B98D8F-FFC3-4C70-A628-1109B19D1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11903" y="4735882"/>
            <a:ext cx="131153" cy="88130"/>
          </a:xfrm>
          <a:custGeom>
            <a:avLst/>
            <a:gdLst>
              <a:gd name="T0" fmla="*/ 26 w 40"/>
              <a:gd name="T1" fmla="*/ 0 h 29"/>
              <a:gd name="T2" fmla="*/ 39 w 40"/>
              <a:gd name="T3" fmla="*/ 20 h 29"/>
              <a:gd name="T4" fmla="*/ 26 w 40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6" y="0"/>
                </a:moveTo>
                <a:cubicBezTo>
                  <a:pt x="34" y="0"/>
                  <a:pt x="40" y="10"/>
                  <a:pt x="39" y="20"/>
                </a:cubicBezTo>
                <a:cubicBezTo>
                  <a:pt x="17" y="29"/>
                  <a:pt x="0" y="10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3" name="Freeform 38">
            <a:extLst>
              <a:ext uri="{FF2B5EF4-FFF2-40B4-BE49-F238E27FC236}">
                <a16:creationId xmlns:a16="http://schemas.microsoft.com/office/drawing/2014/main" id="{90050397-9285-4F5F-B8C7-481BC386B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16591" y="4889388"/>
            <a:ext cx="127608" cy="69362"/>
          </a:xfrm>
          <a:custGeom>
            <a:avLst/>
            <a:gdLst>
              <a:gd name="T0" fmla="*/ 26 w 39"/>
              <a:gd name="T1" fmla="*/ 0 h 23"/>
              <a:gd name="T2" fmla="*/ 26 w 39"/>
              <a:gd name="T3" fmla="*/ 23 h 23"/>
              <a:gd name="T4" fmla="*/ 26 w 39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3">
                <a:moveTo>
                  <a:pt x="26" y="0"/>
                </a:moveTo>
                <a:cubicBezTo>
                  <a:pt x="39" y="1"/>
                  <a:pt x="38" y="21"/>
                  <a:pt x="26" y="23"/>
                </a:cubicBezTo>
                <a:cubicBezTo>
                  <a:pt x="0" y="23"/>
                  <a:pt x="5" y="2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5" name="Freeform 27">
            <a:extLst>
              <a:ext uri="{FF2B5EF4-FFF2-40B4-BE49-F238E27FC236}">
                <a16:creationId xmlns:a16="http://schemas.microsoft.com/office/drawing/2014/main" id="{18FEA775-71E5-4B3F-A8BC-499808462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44221" y="5016682"/>
            <a:ext cx="131153" cy="93843"/>
          </a:xfrm>
          <a:custGeom>
            <a:avLst/>
            <a:gdLst>
              <a:gd name="T0" fmla="*/ 22 w 40"/>
              <a:gd name="T1" fmla="*/ 0 h 31"/>
              <a:gd name="T2" fmla="*/ 16 w 40"/>
              <a:gd name="T3" fmla="*/ 25 h 31"/>
              <a:gd name="T4" fmla="*/ 22 w 40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31">
                <a:moveTo>
                  <a:pt x="22" y="0"/>
                </a:moveTo>
                <a:cubicBezTo>
                  <a:pt x="39" y="3"/>
                  <a:pt x="40" y="31"/>
                  <a:pt x="16" y="25"/>
                </a:cubicBezTo>
                <a:cubicBezTo>
                  <a:pt x="0" y="7"/>
                  <a:pt x="13" y="4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7" name="Freeform 60">
            <a:extLst>
              <a:ext uri="{FF2B5EF4-FFF2-40B4-BE49-F238E27FC236}">
                <a16:creationId xmlns:a16="http://schemas.microsoft.com/office/drawing/2014/main" id="{CE0D22F1-DA0E-4F48-BE02-6BE6C22B5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35835" y="4916660"/>
            <a:ext cx="131153" cy="69362"/>
          </a:xfrm>
          <a:custGeom>
            <a:avLst/>
            <a:gdLst>
              <a:gd name="T0" fmla="*/ 24 w 40"/>
              <a:gd name="T1" fmla="*/ 0 h 23"/>
              <a:gd name="T2" fmla="*/ 25 w 40"/>
              <a:gd name="T3" fmla="*/ 23 h 23"/>
              <a:gd name="T4" fmla="*/ 24 w 40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3">
                <a:moveTo>
                  <a:pt x="24" y="0"/>
                </a:moveTo>
                <a:cubicBezTo>
                  <a:pt x="40" y="0"/>
                  <a:pt x="38" y="20"/>
                  <a:pt x="25" y="23"/>
                </a:cubicBezTo>
                <a:cubicBezTo>
                  <a:pt x="0" y="22"/>
                  <a:pt x="6" y="4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9" name="Freeform 57">
            <a:extLst>
              <a:ext uri="{FF2B5EF4-FFF2-40B4-BE49-F238E27FC236}">
                <a16:creationId xmlns:a16="http://schemas.microsoft.com/office/drawing/2014/main" id="{293E965A-102B-4A70-A27D-C0C1D25C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00768" y="5121973"/>
            <a:ext cx="140901" cy="93843"/>
          </a:xfrm>
          <a:custGeom>
            <a:avLst/>
            <a:gdLst>
              <a:gd name="T0" fmla="*/ 27 w 43"/>
              <a:gd name="T1" fmla="*/ 3 h 31"/>
              <a:gd name="T2" fmla="*/ 40 w 43"/>
              <a:gd name="T3" fmla="*/ 23 h 31"/>
              <a:gd name="T4" fmla="*/ 27 w 43"/>
              <a:gd name="T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1">
                <a:moveTo>
                  <a:pt x="27" y="3"/>
                </a:moveTo>
                <a:cubicBezTo>
                  <a:pt x="35" y="0"/>
                  <a:pt x="43" y="17"/>
                  <a:pt x="40" y="23"/>
                </a:cubicBezTo>
                <a:cubicBezTo>
                  <a:pt x="21" y="31"/>
                  <a:pt x="0" y="15"/>
                  <a:pt x="27" y="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1" name="Freeform 39">
            <a:extLst>
              <a:ext uri="{FF2B5EF4-FFF2-40B4-BE49-F238E27FC236}">
                <a16:creationId xmlns:a16="http://schemas.microsoft.com/office/drawing/2014/main" id="{16BD410B-1516-4C72-9B77-5B9E6C9E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398116" y="5093698"/>
            <a:ext cx="131153" cy="81603"/>
          </a:xfrm>
          <a:custGeom>
            <a:avLst/>
            <a:gdLst>
              <a:gd name="T0" fmla="*/ 25 w 40"/>
              <a:gd name="T1" fmla="*/ 0 h 27"/>
              <a:gd name="T2" fmla="*/ 38 w 40"/>
              <a:gd name="T3" fmla="*/ 20 h 27"/>
              <a:gd name="T4" fmla="*/ 25 w 40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7">
                <a:moveTo>
                  <a:pt x="25" y="0"/>
                </a:moveTo>
                <a:cubicBezTo>
                  <a:pt x="34" y="0"/>
                  <a:pt x="40" y="11"/>
                  <a:pt x="38" y="20"/>
                </a:cubicBezTo>
                <a:cubicBezTo>
                  <a:pt x="17" y="27"/>
                  <a:pt x="0" y="12"/>
                  <a:pt x="2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3" name="Freeform 6">
            <a:extLst>
              <a:ext uri="{FF2B5EF4-FFF2-40B4-BE49-F238E27FC236}">
                <a16:creationId xmlns:a16="http://schemas.microsoft.com/office/drawing/2014/main" id="{324F8791-55E5-4FD1-B52A-8E58A9891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02254" y="5088176"/>
            <a:ext cx="124063" cy="87315"/>
          </a:xfrm>
          <a:custGeom>
            <a:avLst/>
            <a:gdLst>
              <a:gd name="T0" fmla="*/ 12 w 38"/>
              <a:gd name="T1" fmla="*/ 3 h 29"/>
              <a:gd name="T2" fmla="*/ 15 w 38"/>
              <a:gd name="T3" fmla="*/ 29 h 29"/>
              <a:gd name="T4" fmla="*/ 12 w 38"/>
              <a:gd name="T5" fmla="*/ 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29">
                <a:moveTo>
                  <a:pt x="12" y="3"/>
                </a:moveTo>
                <a:cubicBezTo>
                  <a:pt x="34" y="0"/>
                  <a:pt x="38" y="26"/>
                  <a:pt x="15" y="29"/>
                </a:cubicBezTo>
                <a:cubicBezTo>
                  <a:pt x="4" y="23"/>
                  <a:pt x="0" y="9"/>
                  <a:pt x="12" y="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5" name="Freeform 28">
            <a:extLst>
              <a:ext uri="{FF2B5EF4-FFF2-40B4-BE49-F238E27FC236}">
                <a16:creationId xmlns:a16="http://schemas.microsoft.com/office/drawing/2014/main" id="{503CE5C5-153D-4852-B8FB-A29E13F82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50367" y="5284408"/>
            <a:ext cx="127608" cy="69362"/>
          </a:xfrm>
          <a:custGeom>
            <a:avLst/>
            <a:gdLst>
              <a:gd name="T0" fmla="*/ 16 w 39"/>
              <a:gd name="T1" fmla="*/ 0 h 23"/>
              <a:gd name="T2" fmla="*/ 11 w 39"/>
              <a:gd name="T3" fmla="*/ 23 h 23"/>
              <a:gd name="T4" fmla="*/ 16 w 39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3">
                <a:moveTo>
                  <a:pt x="16" y="0"/>
                </a:moveTo>
                <a:cubicBezTo>
                  <a:pt x="39" y="7"/>
                  <a:pt x="31" y="17"/>
                  <a:pt x="11" y="23"/>
                </a:cubicBezTo>
                <a:cubicBezTo>
                  <a:pt x="0" y="16"/>
                  <a:pt x="4" y="2"/>
                  <a:pt x="1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7" name="Freeform 55">
            <a:extLst>
              <a:ext uri="{FF2B5EF4-FFF2-40B4-BE49-F238E27FC236}">
                <a16:creationId xmlns:a16="http://schemas.microsoft.com/office/drawing/2014/main" id="{DE9D5C9F-C513-411E-8436-4B5958D61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096665" y="5356199"/>
            <a:ext cx="131153" cy="69362"/>
          </a:xfrm>
          <a:custGeom>
            <a:avLst/>
            <a:gdLst>
              <a:gd name="T0" fmla="*/ 24 w 40"/>
              <a:gd name="T1" fmla="*/ 0 h 23"/>
              <a:gd name="T2" fmla="*/ 25 w 40"/>
              <a:gd name="T3" fmla="*/ 23 h 23"/>
              <a:gd name="T4" fmla="*/ 24 w 40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3">
                <a:moveTo>
                  <a:pt x="24" y="0"/>
                </a:moveTo>
                <a:cubicBezTo>
                  <a:pt x="40" y="0"/>
                  <a:pt x="38" y="20"/>
                  <a:pt x="25" y="23"/>
                </a:cubicBezTo>
                <a:cubicBezTo>
                  <a:pt x="0" y="22"/>
                  <a:pt x="6" y="3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9" name="Freeform 34">
            <a:extLst>
              <a:ext uri="{FF2B5EF4-FFF2-40B4-BE49-F238E27FC236}">
                <a16:creationId xmlns:a16="http://schemas.microsoft.com/office/drawing/2014/main" id="{9D0A8041-71C9-4822-9915-2B17B2329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48595" y="5384813"/>
            <a:ext cx="134697" cy="84051"/>
          </a:xfrm>
          <a:custGeom>
            <a:avLst/>
            <a:gdLst>
              <a:gd name="T0" fmla="*/ 22 w 41"/>
              <a:gd name="T1" fmla="*/ 0 h 28"/>
              <a:gd name="T2" fmla="*/ 8 w 41"/>
              <a:gd name="T3" fmla="*/ 21 h 28"/>
              <a:gd name="T4" fmla="*/ 22 w 41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8">
                <a:moveTo>
                  <a:pt x="22" y="0"/>
                </a:moveTo>
                <a:cubicBezTo>
                  <a:pt x="41" y="13"/>
                  <a:pt x="24" y="28"/>
                  <a:pt x="8" y="21"/>
                </a:cubicBezTo>
                <a:cubicBezTo>
                  <a:pt x="0" y="8"/>
                  <a:pt x="8" y="0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1" name="Freeform 17">
            <a:extLst>
              <a:ext uri="{FF2B5EF4-FFF2-40B4-BE49-F238E27FC236}">
                <a16:creationId xmlns:a16="http://schemas.microsoft.com/office/drawing/2014/main" id="{E4F76E47-DAA3-4C8E-B537-C672B653B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05997" y="5347417"/>
            <a:ext cx="94821" cy="69362"/>
          </a:xfrm>
          <a:custGeom>
            <a:avLst/>
            <a:gdLst>
              <a:gd name="T0" fmla="*/ 13 w 29"/>
              <a:gd name="T1" fmla="*/ 0 h 23"/>
              <a:gd name="T2" fmla="*/ 13 w 29"/>
              <a:gd name="T3" fmla="*/ 23 h 23"/>
              <a:gd name="T4" fmla="*/ 13 w 29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" h="23">
                <a:moveTo>
                  <a:pt x="13" y="0"/>
                </a:moveTo>
                <a:cubicBezTo>
                  <a:pt x="27" y="0"/>
                  <a:pt x="29" y="22"/>
                  <a:pt x="13" y="23"/>
                </a:cubicBezTo>
                <a:cubicBezTo>
                  <a:pt x="2" y="22"/>
                  <a:pt x="0" y="2"/>
                  <a:pt x="1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3" name="Freeform 26">
            <a:extLst>
              <a:ext uri="{FF2B5EF4-FFF2-40B4-BE49-F238E27FC236}">
                <a16:creationId xmlns:a16="http://schemas.microsoft.com/office/drawing/2014/main" id="{EDFE6DD0-DF50-4C10-AD05-24CF33533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27927" y="5489941"/>
            <a:ext cx="127608" cy="78339"/>
          </a:xfrm>
          <a:custGeom>
            <a:avLst/>
            <a:gdLst>
              <a:gd name="T0" fmla="*/ 24 w 39"/>
              <a:gd name="T1" fmla="*/ 0 h 26"/>
              <a:gd name="T2" fmla="*/ 20 w 39"/>
              <a:gd name="T3" fmla="*/ 25 h 26"/>
              <a:gd name="T4" fmla="*/ 24 w 39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6">
                <a:moveTo>
                  <a:pt x="24" y="0"/>
                </a:moveTo>
                <a:cubicBezTo>
                  <a:pt x="39" y="2"/>
                  <a:pt x="36" y="26"/>
                  <a:pt x="20" y="25"/>
                </a:cubicBezTo>
                <a:cubicBezTo>
                  <a:pt x="0" y="18"/>
                  <a:pt x="3" y="3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5" name="Freeform 53">
            <a:extLst>
              <a:ext uri="{FF2B5EF4-FFF2-40B4-BE49-F238E27FC236}">
                <a16:creationId xmlns:a16="http://schemas.microsoft.com/office/drawing/2014/main" id="{854350B7-7802-4829-AA39-CA4354D06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00070" y="5593912"/>
            <a:ext cx="127608" cy="79154"/>
          </a:xfrm>
          <a:custGeom>
            <a:avLst/>
            <a:gdLst>
              <a:gd name="T0" fmla="*/ 24 w 39"/>
              <a:gd name="T1" fmla="*/ 0 h 26"/>
              <a:gd name="T2" fmla="*/ 20 w 39"/>
              <a:gd name="T3" fmla="*/ 26 h 26"/>
              <a:gd name="T4" fmla="*/ 24 w 39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6">
                <a:moveTo>
                  <a:pt x="24" y="0"/>
                </a:moveTo>
                <a:cubicBezTo>
                  <a:pt x="39" y="3"/>
                  <a:pt x="36" y="26"/>
                  <a:pt x="20" y="26"/>
                </a:cubicBezTo>
                <a:cubicBezTo>
                  <a:pt x="0" y="18"/>
                  <a:pt x="3" y="3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7" name="Freeform 22">
            <a:extLst>
              <a:ext uri="{FF2B5EF4-FFF2-40B4-BE49-F238E27FC236}">
                <a16:creationId xmlns:a16="http://schemas.microsoft.com/office/drawing/2014/main" id="{27791A08-B7B3-4B65-8E8D-530620A10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05798" y="5739867"/>
            <a:ext cx="150648" cy="99554"/>
          </a:xfrm>
          <a:custGeom>
            <a:avLst/>
            <a:gdLst>
              <a:gd name="T0" fmla="*/ 26 w 46"/>
              <a:gd name="T1" fmla="*/ 0 h 33"/>
              <a:gd name="T2" fmla="*/ 38 w 46"/>
              <a:gd name="T3" fmla="*/ 22 h 33"/>
              <a:gd name="T4" fmla="*/ 26 w 46"/>
              <a:gd name="T5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33">
                <a:moveTo>
                  <a:pt x="26" y="0"/>
                </a:moveTo>
                <a:cubicBezTo>
                  <a:pt x="29" y="0"/>
                  <a:pt x="46" y="16"/>
                  <a:pt x="38" y="22"/>
                </a:cubicBezTo>
                <a:cubicBezTo>
                  <a:pt x="16" y="33"/>
                  <a:pt x="0" y="5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9" name="Freeform 42">
            <a:extLst>
              <a:ext uri="{FF2B5EF4-FFF2-40B4-BE49-F238E27FC236}">
                <a16:creationId xmlns:a16="http://schemas.microsoft.com/office/drawing/2014/main" id="{22A54D44-39E9-4D1C-A03A-B222D48BC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04552" y="5596726"/>
            <a:ext cx="144445" cy="97107"/>
          </a:xfrm>
          <a:custGeom>
            <a:avLst/>
            <a:gdLst>
              <a:gd name="T0" fmla="*/ 31 w 44"/>
              <a:gd name="T1" fmla="*/ 1 h 32"/>
              <a:gd name="T2" fmla="*/ 43 w 44"/>
              <a:gd name="T3" fmla="*/ 16 h 32"/>
              <a:gd name="T4" fmla="*/ 31 w 44"/>
              <a:gd name="T5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32">
                <a:moveTo>
                  <a:pt x="31" y="1"/>
                </a:moveTo>
                <a:cubicBezTo>
                  <a:pt x="40" y="0"/>
                  <a:pt x="44" y="8"/>
                  <a:pt x="43" y="16"/>
                </a:cubicBezTo>
                <a:cubicBezTo>
                  <a:pt x="29" y="32"/>
                  <a:pt x="0" y="7"/>
                  <a:pt x="31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61" name="Freeform 21">
            <a:extLst>
              <a:ext uri="{FF2B5EF4-FFF2-40B4-BE49-F238E27FC236}">
                <a16:creationId xmlns:a16="http://schemas.microsoft.com/office/drawing/2014/main" id="{00095499-5811-4099-AED5-11DBCE5E6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653988" y="5658571"/>
            <a:ext cx="140901" cy="102819"/>
          </a:xfrm>
          <a:custGeom>
            <a:avLst/>
            <a:gdLst>
              <a:gd name="T0" fmla="*/ 24 w 43"/>
              <a:gd name="T1" fmla="*/ 0 h 34"/>
              <a:gd name="T2" fmla="*/ 14 w 43"/>
              <a:gd name="T3" fmla="*/ 23 h 34"/>
              <a:gd name="T4" fmla="*/ 24 w 43"/>
              <a:gd name="T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4">
                <a:moveTo>
                  <a:pt x="24" y="0"/>
                </a:moveTo>
                <a:cubicBezTo>
                  <a:pt x="43" y="3"/>
                  <a:pt x="28" y="34"/>
                  <a:pt x="14" y="23"/>
                </a:cubicBezTo>
                <a:cubicBezTo>
                  <a:pt x="0" y="28"/>
                  <a:pt x="4" y="5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63" name="Freeform 30">
            <a:extLst>
              <a:ext uri="{FF2B5EF4-FFF2-40B4-BE49-F238E27FC236}">
                <a16:creationId xmlns:a16="http://schemas.microsoft.com/office/drawing/2014/main" id="{3335B830-887E-41D7-843A-E04FC788F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92977" y="5804956"/>
            <a:ext cx="9748" cy="5712"/>
          </a:xfrm>
          <a:custGeom>
            <a:avLst/>
            <a:gdLst>
              <a:gd name="T0" fmla="*/ 1 w 3"/>
              <a:gd name="T1" fmla="*/ 0 h 2"/>
              <a:gd name="T2" fmla="*/ 2 w 3"/>
              <a:gd name="T3" fmla="*/ 2 h 2"/>
              <a:gd name="T4" fmla="*/ 1 w 3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1" y="0"/>
                </a:moveTo>
                <a:cubicBezTo>
                  <a:pt x="2" y="1"/>
                  <a:pt x="3" y="2"/>
                  <a:pt x="2" y="2"/>
                </a:cubicBezTo>
                <a:cubicBezTo>
                  <a:pt x="1" y="2"/>
                  <a:pt x="0" y="1"/>
                  <a:pt x="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65" name="Freeform 23">
            <a:extLst>
              <a:ext uri="{FF2B5EF4-FFF2-40B4-BE49-F238E27FC236}">
                <a16:creationId xmlns:a16="http://schemas.microsoft.com/office/drawing/2014/main" id="{70256ACA-58E1-431A-9C8F-A90A81A20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50592" y="5970384"/>
            <a:ext cx="134697" cy="81603"/>
          </a:xfrm>
          <a:custGeom>
            <a:avLst/>
            <a:gdLst>
              <a:gd name="T0" fmla="*/ 19 w 41"/>
              <a:gd name="T1" fmla="*/ 0 h 27"/>
              <a:gd name="T2" fmla="*/ 8 w 41"/>
              <a:gd name="T3" fmla="*/ 20 h 27"/>
              <a:gd name="T4" fmla="*/ 19 w 41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7">
                <a:moveTo>
                  <a:pt x="19" y="0"/>
                </a:moveTo>
                <a:cubicBezTo>
                  <a:pt x="41" y="10"/>
                  <a:pt x="28" y="27"/>
                  <a:pt x="8" y="20"/>
                </a:cubicBezTo>
                <a:cubicBezTo>
                  <a:pt x="0" y="8"/>
                  <a:pt x="7" y="2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67" name="Freeform 43">
            <a:extLst>
              <a:ext uri="{FF2B5EF4-FFF2-40B4-BE49-F238E27FC236}">
                <a16:creationId xmlns:a16="http://schemas.microsoft.com/office/drawing/2014/main" id="{C1A3A0CD-FFF4-4A3D-9386-2BCE25176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12645" y="5876600"/>
            <a:ext cx="143559" cy="75075"/>
          </a:xfrm>
          <a:custGeom>
            <a:avLst/>
            <a:gdLst>
              <a:gd name="T0" fmla="*/ 28 w 44"/>
              <a:gd name="T1" fmla="*/ 0 h 25"/>
              <a:gd name="T2" fmla="*/ 25 w 44"/>
              <a:gd name="T3" fmla="*/ 25 h 25"/>
              <a:gd name="T4" fmla="*/ 28 w 44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25">
                <a:moveTo>
                  <a:pt x="28" y="0"/>
                </a:moveTo>
                <a:cubicBezTo>
                  <a:pt x="44" y="2"/>
                  <a:pt x="38" y="22"/>
                  <a:pt x="25" y="25"/>
                </a:cubicBezTo>
                <a:cubicBezTo>
                  <a:pt x="0" y="25"/>
                  <a:pt x="9" y="5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69" name="Freeform 45">
            <a:extLst>
              <a:ext uri="{FF2B5EF4-FFF2-40B4-BE49-F238E27FC236}">
                <a16:creationId xmlns:a16="http://schemas.microsoft.com/office/drawing/2014/main" id="{40981EAC-B937-4897-BF3D-5FF4941F5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386191" y="5836680"/>
            <a:ext cx="144445" cy="102819"/>
          </a:xfrm>
          <a:custGeom>
            <a:avLst/>
            <a:gdLst>
              <a:gd name="T0" fmla="*/ 31 w 44"/>
              <a:gd name="T1" fmla="*/ 0 h 34"/>
              <a:gd name="T2" fmla="*/ 42 w 44"/>
              <a:gd name="T3" fmla="*/ 19 h 34"/>
              <a:gd name="T4" fmla="*/ 31 w 44"/>
              <a:gd name="T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34">
                <a:moveTo>
                  <a:pt x="31" y="0"/>
                </a:moveTo>
                <a:cubicBezTo>
                  <a:pt x="39" y="0"/>
                  <a:pt x="44" y="12"/>
                  <a:pt x="42" y="19"/>
                </a:cubicBezTo>
                <a:cubicBezTo>
                  <a:pt x="25" y="34"/>
                  <a:pt x="0" y="8"/>
                  <a:pt x="3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1" name="Freeform 29">
            <a:extLst>
              <a:ext uri="{FF2B5EF4-FFF2-40B4-BE49-F238E27FC236}">
                <a16:creationId xmlns:a16="http://schemas.microsoft.com/office/drawing/2014/main" id="{E660C809-0CE0-4DF9-9A0C-A35FC1EF8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634871" y="5897278"/>
            <a:ext cx="118747" cy="120771"/>
          </a:xfrm>
          <a:custGeom>
            <a:avLst/>
            <a:gdLst>
              <a:gd name="T0" fmla="*/ 16 w 36"/>
              <a:gd name="T1" fmla="*/ 4 h 40"/>
              <a:gd name="T2" fmla="*/ 34 w 36"/>
              <a:gd name="T3" fmla="*/ 15 h 40"/>
              <a:gd name="T4" fmla="*/ 16 w 36"/>
              <a:gd name="T5" fmla="*/ 4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40">
                <a:moveTo>
                  <a:pt x="16" y="4"/>
                </a:moveTo>
                <a:cubicBezTo>
                  <a:pt x="36" y="5"/>
                  <a:pt x="33" y="0"/>
                  <a:pt x="34" y="15"/>
                </a:cubicBezTo>
                <a:cubicBezTo>
                  <a:pt x="34" y="40"/>
                  <a:pt x="0" y="22"/>
                  <a:pt x="16" y="4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3" name="Freeform 36">
            <a:extLst>
              <a:ext uri="{FF2B5EF4-FFF2-40B4-BE49-F238E27FC236}">
                <a16:creationId xmlns:a16="http://schemas.microsoft.com/office/drawing/2014/main" id="{E4C42FED-6DA1-416E-98D0-B0C84B238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16384" y="6046702"/>
            <a:ext cx="144445" cy="102819"/>
          </a:xfrm>
          <a:custGeom>
            <a:avLst/>
            <a:gdLst>
              <a:gd name="T0" fmla="*/ 31 w 44"/>
              <a:gd name="T1" fmla="*/ 1 h 34"/>
              <a:gd name="T2" fmla="*/ 25 w 44"/>
              <a:gd name="T3" fmla="*/ 22 h 34"/>
              <a:gd name="T4" fmla="*/ 31 w 44"/>
              <a:gd name="T5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34">
                <a:moveTo>
                  <a:pt x="31" y="1"/>
                </a:moveTo>
                <a:cubicBezTo>
                  <a:pt x="44" y="3"/>
                  <a:pt x="38" y="34"/>
                  <a:pt x="25" y="22"/>
                </a:cubicBezTo>
                <a:cubicBezTo>
                  <a:pt x="0" y="28"/>
                  <a:pt x="14" y="0"/>
                  <a:pt x="31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5" name="Freeform 15">
            <a:extLst>
              <a:ext uri="{FF2B5EF4-FFF2-40B4-BE49-F238E27FC236}">
                <a16:creationId xmlns:a16="http://schemas.microsoft.com/office/drawing/2014/main" id="{8E68CF56-E65A-4AB1-823B-FDA8D1309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78167" y="6224329"/>
            <a:ext cx="121406" cy="72626"/>
          </a:xfrm>
          <a:custGeom>
            <a:avLst/>
            <a:gdLst>
              <a:gd name="T0" fmla="*/ 16 w 37"/>
              <a:gd name="T1" fmla="*/ 0 h 24"/>
              <a:gd name="T2" fmla="*/ 11 w 37"/>
              <a:gd name="T3" fmla="*/ 24 h 24"/>
              <a:gd name="T4" fmla="*/ 16 w 37"/>
              <a:gd name="T5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4">
                <a:moveTo>
                  <a:pt x="16" y="0"/>
                </a:moveTo>
                <a:cubicBezTo>
                  <a:pt x="37" y="6"/>
                  <a:pt x="30" y="20"/>
                  <a:pt x="11" y="24"/>
                </a:cubicBezTo>
                <a:cubicBezTo>
                  <a:pt x="0" y="17"/>
                  <a:pt x="5" y="3"/>
                  <a:pt x="1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7" name="Freeform 54">
            <a:extLst>
              <a:ext uri="{FF2B5EF4-FFF2-40B4-BE49-F238E27FC236}">
                <a16:creationId xmlns:a16="http://schemas.microsoft.com/office/drawing/2014/main" id="{6CB30CA6-4302-43FE-91F5-A90414CD3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07134" y="6169472"/>
            <a:ext cx="134697" cy="105266"/>
          </a:xfrm>
          <a:custGeom>
            <a:avLst/>
            <a:gdLst>
              <a:gd name="T0" fmla="*/ 28 w 41"/>
              <a:gd name="T1" fmla="*/ 2 h 35"/>
              <a:gd name="T2" fmla="*/ 40 w 41"/>
              <a:gd name="T3" fmla="*/ 21 h 35"/>
              <a:gd name="T4" fmla="*/ 28 w 41"/>
              <a:gd name="T5" fmla="*/ 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35">
                <a:moveTo>
                  <a:pt x="28" y="2"/>
                </a:moveTo>
                <a:cubicBezTo>
                  <a:pt x="37" y="0"/>
                  <a:pt x="41" y="13"/>
                  <a:pt x="40" y="21"/>
                </a:cubicBezTo>
                <a:cubicBezTo>
                  <a:pt x="22" y="35"/>
                  <a:pt x="0" y="10"/>
                  <a:pt x="28" y="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9" name="Freeform 31">
            <a:extLst>
              <a:ext uri="{FF2B5EF4-FFF2-40B4-BE49-F238E27FC236}">
                <a16:creationId xmlns:a16="http://schemas.microsoft.com/office/drawing/2014/main" id="{10EB2C4A-4563-4B77-82E8-19143482C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666567" y="6183127"/>
            <a:ext cx="131153" cy="72626"/>
          </a:xfrm>
          <a:custGeom>
            <a:avLst/>
            <a:gdLst>
              <a:gd name="T0" fmla="*/ 24 w 40"/>
              <a:gd name="T1" fmla="*/ 0 h 24"/>
              <a:gd name="T2" fmla="*/ 25 w 40"/>
              <a:gd name="T3" fmla="*/ 24 h 24"/>
              <a:gd name="T4" fmla="*/ 24 w 40"/>
              <a:gd name="T5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4">
                <a:moveTo>
                  <a:pt x="24" y="0"/>
                </a:moveTo>
                <a:cubicBezTo>
                  <a:pt x="40" y="0"/>
                  <a:pt x="38" y="20"/>
                  <a:pt x="25" y="24"/>
                </a:cubicBezTo>
                <a:cubicBezTo>
                  <a:pt x="0" y="22"/>
                  <a:pt x="6" y="4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1" name="Freeform 52">
            <a:extLst>
              <a:ext uri="{FF2B5EF4-FFF2-40B4-BE49-F238E27FC236}">
                <a16:creationId xmlns:a16="http://schemas.microsoft.com/office/drawing/2014/main" id="{F35D6553-B859-4EC5-9642-AE5E5B171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00012" y="6356763"/>
            <a:ext cx="118747" cy="81603"/>
          </a:xfrm>
          <a:custGeom>
            <a:avLst/>
            <a:gdLst>
              <a:gd name="T0" fmla="*/ 21 w 36"/>
              <a:gd name="T1" fmla="*/ 0 h 27"/>
              <a:gd name="T2" fmla="*/ 22 w 36"/>
              <a:gd name="T3" fmla="*/ 27 h 27"/>
              <a:gd name="T4" fmla="*/ 21 w 36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21" y="0"/>
                </a:moveTo>
                <a:cubicBezTo>
                  <a:pt x="33" y="3"/>
                  <a:pt x="36" y="23"/>
                  <a:pt x="22" y="27"/>
                </a:cubicBezTo>
                <a:cubicBezTo>
                  <a:pt x="3" y="25"/>
                  <a:pt x="0" y="1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3" name="Freeform 41">
            <a:extLst>
              <a:ext uri="{FF2B5EF4-FFF2-40B4-BE49-F238E27FC236}">
                <a16:creationId xmlns:a16="http://schemas.microsoft.com/office/drawing/2014/main" id="{DD3362FC-ACFB-409A-9E4C-DA53652CD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16384" y="6278710"/>
            <a:ext cx="144445" cy="78339"/>
          </a:xfrm>
          <a:custGeom>
            <a:avLst/>
            <a:gdLst>
              <a:gd name="T0" fmla="*/ 29 w 44"/>
              <a:gd name="T1" fmla="*/ 0 h 26"/>
              <a:gd name="T2" fmla="*/ 26 w 44"/>
              <a:gd name="T3" fmla="*/ 26 h 26"/>
              <a:gd name="T4" fmla="*/ 29 w 44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26">
                <a:moveTo>
                  <a:pt x="29" y="0"/>
                </a:moveTo>
                <a:cubicBezTo>
                  <a:pt x="44" y="3"/>
                  <a:pt x="40" y="22"/>
                  <a:pt x="26" y="26"/>
                </a:cubicBezTo>
                <a:cubicBezTo>
                  <a:pt x="0" y="25"/>
                  <a:pt x="11" y="6"/>
                  <a:pt x="2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5" name="Freeform 18">
            <a:extLst>
              <a:ext uri="{FF2B5EF4-FFF2-40B4-BE49-F238E27FC236}">
                <a16:creationId xmlns:a16="http://schemas.microsoft.com/office/drawing/2014/main" id="{87E1C2D8-1AF0-44AA-8959-9D14995E8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46606" y="6507822"/>
            <a:ext cx="138242" cy="78339"/>
          </a:xfrm>
          <a:custGeom>
            <a:avLst/>
            <a:gdLst>
              <a:gd name="T0" fmla="*/ 6 w 42"/>
              <a:gd name="T1" fmla="*/ 6 h 26"/>
              <a:gd name="T2" fmla="*/ 21 w 42"/>
              <a:gd name="T3" fmla="*/ 26 h 26"/>
              <a:gd name="T4" fmla="*/ 6 w 42"/>
              <a:gd name="T5" fmla="*/ 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26">
                <a:moveTo>
                  <a:pt x="6" y="6"/>
                </a:moveTo>
                <a:cubicBezTo>
                  <a:pt x="25" y="0"/>
                  <a:pt x="42" y="17"/>
                  <a:pt x="21" y="26"/>
                </a:cubicBezTo>
                <a:cubicBezTo>
                  <a:pt x="9" y="26"/>
                  <a:pt x="0" y="16"/>
                  <a:pt x="6" y="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7" name="Freeform 59">
            <a:extLst>
              <a:ext uri="{FF2B5EF4-FFF2-40B4-BE49-F238E27FC236}">
                <a16:creationId xmlns:a16="http://schemas.microsoft.com/office/drawing/2014/main" id="{6D33478B-6995-4C07-AF69-537CB1CC6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38156" y="6555124"/>
            <a:ext cx="124063" cy="78339"/>
          </a:xfrm>
          <a:custGeom>
            <a:avLst/>
            <a:gdLst>
              <a:gd name="T0" fmla="*/ 22 w 38"/>
              <a:gd name="T1" fmla="*/ 0 h 26"/>
              <a:gd name="T2" fmla="*/ 18 w 38"/>
              <a:gd name="T3" fmla="*/ 26 h 26"/>
              <a:gd name="T4" fmla="*/ 22 w 38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26">
                <a:moveTo>
                  <a:pt x="22" y="0"/>
                </a:moveTo>
                <a:cubicBezTo>
                  <a:pt x="38" y="3"/>
                  <a:pt x="33" y="25"/>
                  <a:pt x="18" y="26"/>
                </a:cubicBezTo>
                <a:cubicBezTo>
                  <a:pt x="0" y="20"/>
                  <a:pt x="6" y="3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9" name="Freeform 49">
            <a:extLst>
              <a:ext uri="{FF2B5EF4-FFF2-40B4-BE49-F238E27FC236}">
                <a16:creationId xmlns:a16="http://schemas.microsoft.com/office/drawing/2014/main" id="{DE4394B6-C229-44DF-9928-3B42B512D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387266" y="6507925"/>
            <a:ext cx="127608" cy="81603"/>
          </a:xfrm>
          <a:custGeom>
            <a:avLst/>
            <a:gdLst>
              <a:gd name="T0" fmla="*/ 21 w 39"/>
              <a:gd name="T1" fmla="*/ 2 h 27"/>
              <a:gd name="T2" fmla="*/ 26 w 39"/>
              <a:gd name="T3" fmla="*/ 24 h 27"/>
              <a:gd name="T4" fmla="*/ 21 w 39"/>
              <a:gd name="T5" fmla="*/ 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7">
                <a:moveTo>
                  <a:pt x="21" y="2"/>
                </a:moveTo>
                <a:cubicBezTo>
                  <a:pt x="36" y="0"/>
                  <a:pt x="39" y="17"/>
                  <a:pt x="26" y="24"/>
                </a:cubicBezTo>
                <a:cubicBezTo>
                  <a:pt x="8" y="27"/>
                  <a:pt x="0" y="9"/>
                  <a:pt x="21" y="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91" name="Freeform 25">
            <a:extLst>
              <a:ext uri="{FF2B5EF4-FFF2-40B4-BE49-F238E27FC236}">
                <a16:creationId xmlns:a16="http://schemas.microsoft.com/office/drawing/2014/main" id="{F825A735-54F6-4C3E-9694-53BDCEA17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634649" y="6423833"/>
            <a:ext cx="134697" cy="93843"/>
          </a:xfrm>
          <a:custGeom>
            <a:avLst/>
            <a:gdLst>
              <a:gd name="T0" fmla="*/ 23 w 41"/>
              <a:gd name="T1" fmla="*/ 0 h 31"/>
              <a:gd name="T2" fmla="*/ 17 w 41"/>
              <a:gd name="T3" fmla="*/ 25 h 31"/>
              <a:gd name="T4" fmla="*/ 23 w 41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31">
                <a:moveTo>
                  <a:pt x="23" y="0"/>
                </a:moveTo>
                <a:cubicBezTo>
                  <a:pt x="40" y="1"/>
                  <a:pt x="41" y="31"/>
                  <a:pt x="17" y="25"/>
                </a:cubicBezTo>
                <a:cubicBezTo>
                  <a:pt x="0" y="7"/>
                  <a:pt x="17" y="4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93" name="Freeform 10">
            <a:extLst>
              <a:ext uri="{FF2B5EF4-FFF2-40B4-BE49-F238E27FC236}">
                <a16:creationId xmlns:a16="http://schemas.microsoft.com/office/drawing/2014/main" id="{5AB5717E-B8E9-4FAF-A493-A7F55CDF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54557" y="6713279"/>
            <a:ext cx="138242" cy="88130"/>
          </a:xfrm>
          <a:custGeom>
            <a:avLst/>
            <a:gdLst>
              <a:gd name="T0" fmla="*/ 22 w 42"/>
              <a:gd name="T1" fmla="*/ 0 h 29"/>
              <a:gd name="T2" fmla="*/ 14 w 42"/>
              <a:gd name="T3" fmla="*/ 25 h 29"/>
              <a:gd name="T4" fmla="*/ 22 w 42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29">
                <a:moveTo>
                  <a:pt x="22" y="0"/>
                </a:moveTo>
                <a:cubicBezTo>
                  <a:pt x="42" y="7"/>
                  <a:pt x="28" y="29"/>
                  <a:pt x="14" y="25"/>
                </a:cubicBezTo>
                <a:cubicBezTo>
                  <a:pt x="0" y="18"/>
                  <a:pt x="8" y="1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95" name="Freeform 8">
            <a:extLst>
              <a:ext uri="{FF2B5EF4-FFF2-40B4-BE49-F238E27FC236}">
                <a16:creationId xmlns:a16="http://schemas.microsoft.com/office/drawing/2014/main" id="{A63074B5-9D04-40B1-9089-5EF1F3BC8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09838" y="6765929"/>
            <a:ext cx="131153" cy="88130"/>
          </a:xfrm>
          <a:custGeom>
            <a:avLst/>
            <a:gdLst>
              <a:gd name="T0" fmla="*/ 26 w 40"/>
              <a:gd name="T1" fmla="*/ 0 h 29"/>
              <a:gd name="T2" fmla="*/ 39 w 40"/>
              <a:gd name="T3" fmla="*/ 20 h 29"/>
              <a:gd name="T4" fmla="*/ 26 w 40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6" y="0"/>
                </a:moveTo>
                <a:cubicBezTo>
                  <a:pt x="34" y="0"/>
                  <a:pt x="40" y="10"/>
                  <a:pt x="39" y="20"/>
                </a:cubicBezTo>
                <a:cubicBezTo>
                  <a:pt x="17" y="29"/>
                  <a:pt x="0" y="10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97" name="Freeform 8">
            <a:extLst>
              <a:ext uri="{FF2B5EF4-FFF2-40B4-BE49-F238E27FC236}">
                <a16:creationId xmlns:a16="http://schemas.microsoft.com/office/drawing/2014/main" id="{2FF88F98-A5AE-4E8B-ADD8-EB50B7A03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18563" y="6747331"/>
            <a:ext cx="131153" cy="88130"/>
          </a:xfrm>
          <a:custGeom>
            <a:avLst/>
            <a:gdLst>
              <a:gd name="T0" fmla="*/ 26 w 40"/>
              <a:gd name="T1" fmla="*/ 0 h 29"/>
              <a:gd name="T2" fmla="*/ 39 w 40"/>
              <a:gd name="T3" fmla="*/ 20 h 29"/>
              <a:gd name="T4" fmla="*/ 26 w 40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6" y="0"/>
                </a:moveTo>
                <a:cubicBezTo>
                  <a:pt x="34" y="0"/>
                  <a:pt x="40" y="10"/>
                  <a:pt x="39" y="20"/>
                </a:cubicBezTo>
                <a:cubicBezTo>
                  <a:pt x="17" y="29"/>
                  <a:pt x="0" y="10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99" name="Freeform 106">
            <a:extLst>
              <a:ext uri="{FF2B5EF4-FFF2-40B4-BE49-F238E27FC236}">
                <a16:creationId xmlns:a16="http://schemas.microsoft.com/office/drawing/2014/main" id="{63DAFAC2-1AD6-4B8D-86F0-4898FD728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611738" y="6639670"/>
            <a:ext cx="134697" cy="97107"/>
          </a:xfrm>
          <a:custGeom>
            <a:avLst/>
            <a:gdLst>
              <a:gd name="T0" fmla="*/ 25 w 41"/>
              <a:gd name="T1" fmla="*/ 0 h 32"/>
              <a:gd name="T2" fmla="*/ 4 w 41"/>
              <a:gd name="T3" fmla="*/ 18 h 32"/>
              <a:gd name="T4" fmla="*/ 25 w 41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32">
                <a:moveTo>
                  <a:pt x="25" y="0"/>
                </a:moveTo>
                <a:cubicBezTo>
                  <a:pt x="41" y="13"/>
                  <a:pt x="15" y="32"/>
                  <a:pt x="4" y="18"/>
                </a:cubicBezTo>
                <a:cubicBezTo>
                  <a:pt x="0" y="5"/>
                  <a:pt x="15" y="0"/>
                  <a:pt x="2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EEBC1C38-93A6-488C-9163-65074C4E6B82}"/>
              </a:ext>
            </a:extLst>
          </p:cNvPr>
          <p:cNvSpPr/>
          <p:nvPr/>
        </p:nvSpPr>
        <p:spPr>
          <a:xfrm>
            <a:off x="7791450" y="1023997"/>
            <a:ext cx="2604153" cy="4756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Η Σαρακοστή ξεκινάει την καθαρή Δευτέρα και διαρκεί 40 μέρες. Μας προετοιμάζει για τη  Σταύρωση και την Ανάσταση του Χριστού. </a:t>
            </a:r>
            <a:r>
              <a:rPr lang="el-GR" dirty="0" err="1"/>
              <a:t>Γι</a:t>
            </a:r>
            <a:r>
              <a:rPr lang="el-GR" dirty="0"/>
              <a:t> αυτό οι Χριστιανοί πρέπει να νηστεύουν όλη αυτή την περίοδο, Δηλαδή να τρώνε φαγητά που δεν προέρχονται από τα ζώα. Ας δούμε μερικά νηστήσιμα φαγητά </a:t>
            </a:r>
          </a:p>
        </p:txBody>
      </p:sp>
      <p:pic>
        <p:nvPicPr>
          <p:cNvPr id="74" name="Εικόνα 7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4E3B35F-0E72-40F9-B0A5-B3953008F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06" y="609700"/>
            <a:ext cx="6829716" cy="495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58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4F08A67-593B-4CD7-BB87-3822656A4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" b="6388"/>
          <a:stretch/>
        </p:blipFill>
        <p:spPr>
          <a:xfrm>
            <a:off x="20" y="1"/>
            <a:ext cx="11345994" cy="6858000"/>
          </a:xfrm>
          <a:prstGeom prst="rect">
            <a:avLst/>
          </a:prstGeom>
        </p:spPr>
      </p:pic>
      <p:pic>
        <p:nvPicPr>
          <p:cNvPr id="3" name="Εικόνα 2" descr="Εικόνα που περιέχει πιάτο, φαγητό, πίνακας, εσωτερ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B1965AD5-953B-4D73-914B-87BA8D3F7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86" y="468528"/>
            <a:ext cx="6158496" cy="5348678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0557D5D9-D4B9-4C65-8A8E-F52D8EBD9184}"/>
              </a:ext>
            </a:extLst>
          </p:cNvPr>
          <p:cNvSpPr/>
          <p:nvPr/>
        </p:nvSpPr>
        <p:spPr>
          <a:xfrm>
            <a:off x="7599286" y="1384916"/>
            <a:ext cx="2361460" cy="2805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Η δυναμωτική φακή</a:t>
            </a:r>
          </a:p>
          <a:p>
            <a:pPr algn="ctr"/>
            <a:r>
              <a:rPr lang="el-GR" sz="2000" dirty="0"/>
              <a:t>Από που την παίρνουμε?</a:t>
            </a:r>
          </a:p>
        </p:txBody>
      </p:sp>
    </p:spTree>
    <p:extLst>
      <p:ext uri="{BB962C8B-B14F-4D97-AF65-F5344CB8AC3E}">
        <p14:creationId xmlns:p14="http://schemas.microsoft.com/office/powerpoint/2010/main" val="232709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4F08A67-593B-4CD7-BB87-3822656A4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" b="6388"/>
          <a:stretch/>
        </p:blipFill>
        <p:spPr>
          <a:xfrm>
            <a:off x="20" y="1"/>
            <a:ext cx="11345994" cy="6858000"/>
          </a:xfrm>
          <a:prstGeom prst="rect">
            <a:avLst/>
          </a:prstGeom>
        </p:spPr>
      </p:pic>
      <p:pic>
        <p:nvPicPr>
          <p:cNvPr id="3" name="Εικόνα 2" descr="Εικόνα που περιέχει πιάτο, φαγητό, εσωτερικό, λευκό&#10;&#10;Περιγραφή που δημιουργήθηκε αυτόματα">
            <a:extLst>
              <a:ext uri="{FF2B5EF4-FFF2-40B4-BE49-F238E27FC236}">
                <a16:creationId xmlns:a16="http://schemas.microsoft.com/office/drawing/2014/main" id="{C1C60C4E-1B7B-46B3-AFCF-6A951BBAE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988" y="423589"/>
            <a:ext cx="3808434" cy="3597993"/>
          </a:xfrm>
          <a:prstGeom prst="rect">
            <a:avLst/>
          </a:prstGeom>
        </p:spPr>
      </p:pic>
      <p:pic>
        <p:nvPicPr>
          <p:cNvPr id="6" name="Εικόνα 5" descr="Εικόνα που περιέχει χλόη, υπαίθριος, φυτό, δέντρο&#10;&#10;Περιγραφή που δημιουργήθηκε αυτόματα">
            <a:extLst>
              <a:ext uri="{FF2B5EF4-FFF2-40B4-BE49-F238E27FC236}">
                <a16:creationId xmlns:a16="http://schemas.microsoft.com/office/drawing/2014/main" id="{35C39080-726E-40B0-B9E4-2BF330AEE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10" y="423590"/>
            <a:ext cx="5763377" cy="3597994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9D96A5C9-7478-4B93-A884-94B119CC7914}"/>
              </a:ext>
            </a:extLst>
          </p:cNvPr>
          <p:cNvSpPr/>
          <p:nvPr/>
        </p:nvSpPr>
        <p:spPr>
          <a:xfrm>
            <a:off x="2059619" y="4376691"/>
            <a:ext cx="7155402" cy="130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Από το φυτό φακή παίρνουμε τους σπόρους και τους μαγειρεύουμε</a:t>
            </a:r>
          </a:p>
        </p:txBody>
      </p:sp>
    </p:spTree>
    <p:extLst>
      <p:ext uri="{BB962C8B-B14F-4D97-AF65-F5344CB8AC3E}">
        <p14:creationId xmlns:p14="http://schemas.microsoft.com/office/powerpoint/2010/main" val="38917987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4F08A67-593B-4CD7-BB87-3822656A4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" b="6388"/>
          <a:stretch/>
        </p:blipFill>
        <p:spPr>
          <a:xfrm>
            <a:off x="20" y="1"/>
            <a:ext cx="11345994" cy="6858000"/>
          </a:xfrm>
          <a:prstGeom prst="rect">
            <a:avLst/>
          </a:prstGeom>
        </p:spPr>
      </p:pic>
      <p:pic>
        <p:nvPicPr>
          <p:cNvPr id="3" name="Εικόνα 2" descr="Εικόνα που περιέχει φαγητό, φρούτο, λαχανικό, διαφορετικός&#10;&#10;Περιγραφή που δημιουργήθηκε αυτόματα">
            <a:extLst>
              <a:ext uri="{FF2B5EF4-FFF2-40B4-BE49-F238E27FC236}">
                <a16:creationId xmlns:a16="http://schemas.microsoft.com/office/drawing/2014/main" id="{0B04645D-D1FD-456B-8192-1801D8B73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86" y="512130"/>
            <a:ext cx="9700686" cy="4654674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5F7C253-53F3-4D43-A08A-66B0D6026480}"/>
              </a:ext>
            </a:extLst>
          </p:cNvPr>
          <p:cNvSpPr/>
          <p:nvPr/>
        </p:nvSpPr>
        <p:spPr>
          <a:xfrm>
            <a:off x="1411550" y="5397623"/>
            <a:ext cx="8948691" cy="807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Όλα τα φρούτα και τα λαχανικά που τα καλλιεργούμε στους κήπους</a:t>
            </a:r>
          </a:p>
        </p:txBody>
      </p:sp>
    </p:spTree>
    <p:extLst>
      <p:ext uri="{BB962C8B-B14F-4D97-AF65-F5344CB8AC3E}">
        <p14:creationId xmlns:p14="http://schemas.microsoft.com/office/powerpoint/2010/main" val="181322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4F08A67-593B-4CD7-BB87-3822656A4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" b="6388"/>
          <a:stretch/>
        </p:blipFill>
        <p:spPr>
          <a:xfrm>
            <a:off x="20" y="1"/>
            <a:ext cx="11345994" cy="6858000"/>
          </a:xfrm>
          <a:prstGeom prst="rect">
            <a:avLst/>
          </a:prstGeom>
        </p:spPr>
      </p:pic>
      <p:pic>
        <p:nvPicPr>
          <p:cNvPr id="3" name="Εικόνα 2" descr="Εικόνα που περιέχει λαχανικό, εσωτερικό, ντομάτα, αγγούρι&#10;&#10;Περιγραφή που δημιουργήθηκε αυτόματα">
            <a:extLst>
              <a:ext uri="{FF2B5EF4-FFF2-40B4-BE49-F238E27FC236}">
                <a16:creationId xmlns:a16="http://schemas.microsoft.com/office/drawing/2014/main" id="{A43E1279-C44E-45A8-ABA0-A85ED947C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485" y="366837"/>
            <a:ext cx="4758366" cy="3166476"/>
          </a:xfrm>
          <a:prstGeom prst="rect">
            <a:avLst/>
          </a:prstGeom>
        </p:spPr>
      </p:pic>
      <p:pic>
        <p:nvPicPr>
          <p:cNvPr id="6" name="Εικόνα 5" descr="Εικόνα που περιέχει λαχανικό, φρέσκο κρεμμυδάκι, φρέσκος, σέλινο&#10;&#10;Περιγραφή που δημιουργήθηκε αυτόματα">
            <a:extLst>
              <a:ext uri="{FF2B5EF4-FFF2-40B4-BE49-F238E27FC236}">
                <a16:creationId xmlns:a16="http://schemas.microsoft.com/office/drawing/2014/main" id="{609DDB4F-9D72-42CA-ABBA-0AF797185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87" y="366837"/>
            <a:ext cx="4812030" cy="3246120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CFA23A66-EE9A-4BFE-A778-38D80D39956E}"/>
              </a:ext>
            </a:extLst>
          </p:cNvPr>
          <p:cNvSpPr/>
          <p:nvPr/>
        </p:nvSpPr>
        <p:spPr>
          <a:xfrm>
            <a:off x="1828800" y="4057095"/>
            <a:ext cx="8273988" cy="1225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Δροσερά και νόστιμα σαλατικά</a:t>
            </a:r>
          </a:p>
        </p:txBody>
      </p:sp>
    </p:spTree>
    <p:extLst>
      <p:ext uri="{BB962C8B-B14F-4D97-AF65-F5344CB8AC3E}">
        <p14:creationId xmlns:p14="http://schemas.microsoft.com/office/powerpoint/2010/main" val="2195515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4F08A67-593B-4CD7-BB87-3822656A4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" b="6388"/>
          <a:stretch/>
        </p:blipFill>
        <p:spPr>
          <a:xfrm>
            <a:off x="20" y="1"/>
            <a:ext cx="11345994" cy="6858000"/>
          </a:xfrm>
          <a:prstGeom prst="rect">
            <a:avLst/>
          </a:prstGeom>
        </p:spPr>
      </p:pic>
      <p:pic>
        <p:nvPicPr>
          <p:cNvPr id="3" name="Εικόνα 2" descr="Εικόνα που περιέχει επιδόρπιο, φυτό&#10;&#10;Περιγραφή που δημιουργήθηκε αυτόματα">
            <a:extLst>
              <a:ext uri="{FF2B5EF4-FFF2-40B4-BE49-F238E27FC236}">
                <a16:creationId xmlns:a16="http://schemas.microsoft.com/office/drawing/2014/main" id="{07C1C7B5-3756-495A-9A62-3AA47DFD7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97" y="489150"/>
            <a:ext cx="7620000" cy="5133975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1D6F585E-08BA-4F9A-A647-0032E14551F4}"/>
              </a:ext>
            </a:extLst>
          </p:cNvPr>
          <p:cNvSpPr/>
          <p:nvPr/>
        </p:nvSpPr>
        <p:spPr>
          <a:xfrm>
            <a:off x="8433785" y="1340527"/>
            <a:ext cx="2130641" cy="3639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Ταραμοσαλάτα</a:t>
            </a:r>
          </a:p>
          <a:p>
            <a:pPr algn="ctr"/>
            <a:r>
              <a:rPr lang="el-GR" sz="2000" dirty="0"/>
              <a:t>Από που την παίρνουμε?</a:t>
            </a:r>
          </a:p>
        </p:txBody>
      </p:sp>
    </p:spTree>
    <p:extLst>
      <p:ext uri="{BB962C8B-B14F-4D97-AF65-F5344CB8AC3E}">
        <p14:creationId xmlns:p14="http://schemas.microsoft.com/office/powerpoint/2010/main" val="24126711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4F08A67-593B-4CD7-BB87-3822656A4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" b="6388"/>
          <a:stretch/>
        </p:blipFill>
        <p:spPr>
          <a:xfrm>
            <a:off x="20" y="1"/>
            <a:ext cx="11345994" cy="6858000"/>
          </a:xfrm>
          <a:prstGeom prst="rect">
            <a:avLst/>
          </a:prstGeom>
        </p:spPr>
      </p:pic>
      <p:pic>
        <p:nvPicPr>
          <p:cNvPr id="3" name="Εικόνα 2" descr="Εικόνα που περιέχει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FB714F83-2D80-42DF-A302-E001E3BCF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983" y="366426"/>
            <a:ext cx="5508255" cy="4133020"/>
          </a:xfrm>
          <a:prstGeom prst="rect">
            <a:avLst/>
          </a:prstGeom>
        </p:spPr>
      </p:pic>
      <p:pic>
        <p:nvPicPr>
          <p:cNvPr id="6" name="Εικόνα 5" descr="Εικόνα που περιέχει άτομο, αστακός&#10;&#10;Περιγραφή που δημιουργήθηκε αυτόματα">
            <a:extLst>
              <a:ext uri="{FF2B5EF4-FFF2-40B4-BE49-F238E27FC236}">
                <a16:creationId xmlns:a16="http://schemas.microsoft.com/office/drawing/2014/main" id="{D8C53969-ABCD-4878-930B-1E16D34268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86" y="366427"/>
            <a:ext cx="3850201" cy="4133020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A8EDE7FA-821E-4915-9D11-8441BBE80DA6}"/>
              </a:ext>
            </a:extLst>
          </p:cNvPr>
          <p:cNvSpPr/>
          <p:nvPr/>
        </p:nvSpPr>
        <p:spPr>
          <a:xfrm>
            <a:off x="1747762" y="4856085"/>
            <a:ext cx="8186351" cy="985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Από την κοιλιά των ψαριών παίρνουμε τα αυγά τους. Τα ανακατεύουμε και με άλλα υλικά για να νοστιμίσει και κάνουμε την ταραμοσαλάτα</a:t>
            </a:r>
          </a:p>
        </p:txBody>
      </p:sp>
    </p:spTree>
    <p:extLst>
      <p:ext uri="{BB962C8B-B14F-4D97-AF65-F5344CB8AC3E}">
        <p14:creationId xmlns:p14="http://schemas.microsoft.com/office/powerpoint/2010/main" val="25439405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4F08A67-593B-4CD7-BB87-3822656A4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" b="6388"/>
          <a:stretch/>
        </p:blipFill>
        <p:spPr>
          <a:xfrm>
            <a:off x="20" y="1"/>
            <a:ext cx="11345994" cy="6858000"/>
          </a:xfrm>
          <a:prstGeom prst="rect">
            <a:avLst/>
          </a:prstGeom>
        </p:spPr>
      </p:pic>
      <p:pic>
        <p:nvPicPr>
          <p:cNvPr id="3" name="Εικόνα 2" descr="Εικόνα που περιέχει φυτό, μπολ, επιδόρπιο, λαχαν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A3C520D8-6101-4914-BADD-CF148167C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33" y="2851211"/>
            <a:ext cx="5160885" cy="3225553"/>
          </a:xfrm>
          <a:prstGeom prst="rect">
            <a:avLst/>
          </a:prstGeom>
        </p:spPr>
      </p:pic>
      <p:pic>
        <p:nvPicPr>
          <p:cNvPr id="6" name="Εικόνα 5" descr="Εικόνα που περιέχει φαγητό, ξύλινος, φρέσκος&#10;&#10;Περιγραφή που δημιουργήθηκε αυτόματα">
            <a:extLst>
              <a:ext uri="{FF2B5EF4-FFF2-40B4-BE49-F238E27FC236}">
                <a16:creationId xmlns:a16="http://schemas.microsoft.com/office/drawing/2014/main" id="{4EB3B6BD-FB1C-4990-8C26-DF4F78E00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064" y="372863"/>
            <a:ext cx="4870816" cy="2738349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DFE9E6C8-53B0-4DFA-8C03-F84FD8A4C24E}"/>
              </a:ext>
            </a:extLst>
          </p:cNvPr>
          <p:cNvSpPr/>
          <p:nvPr/>
        </p:nvSpPr>
        <p:spPr>
          <a:xfrm>
            <a:off x="1535837" y="585927"/>
            <a:ext cx="4074850" cy="1287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Υπάρχουν και κόκκινα αυγά και μαύρα αυγά ψαριών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E685B6FF-B0F0-476E-B261-CBAE1F3592D4}"/>
              </a:ext>
            </a:extLst>
          </p:cNvPr>
          <p:cNvSpPr/>
          <p:nvPr/>
        </p:nvSpPr>
        <p:spPr>
          <a:xfrm>
            <a:off x="6480699" y="3728621"/>
            <a:ext cx="4264181" cy="130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Αυτά λέγονται χαβιάρι και είναι σπάνια και ακριβά</a:t>
            </a:r>
          </a:p>
        </p:txBody>
      </p:sp>
    </p:spTree>
    <p:extLst>
      <p:ext uri="{BB962C8B-B14F-4D97-AF65-F5344CB8AC3E}">
        <p14:creationId xmlns:p14="http://schemas.microsoft.com/office/powerpoint/2010/main" val="1176212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4F08A67-593B-4CD7-BB87-3822656A4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" b="6388"/>
          <a:stretch/>
        </p:blipFill>
        <p:spPr>
          <a:xfrm>
            <a:off x="20" y="1"/>
            <a:ext cx="11345994" cy="6858000"/>
          </a:xfrm>
          <a:prstGeom prst="rect">
            <a:avLst/>
          </a:prstGeom>
        </p:spPr>
      </p:pic>
      <p:pic>
        <p:nvPicPr>
          <p:cNvPr id="3" name="Εικόνα 2" descr="Εικόνα που περιέχει πιάτο, φαγητό, ζυμαρικά, γεύμα&#10;&#10;Περιγραφή που δημιουργήθηκε αυτόματα">
            <a:extLst>
              <a:ext uri="{FF2B5EF4-FFF2-40B4-BE49-F238E27FC236}">
                <a16:creationId xmlns:a16="http://schemas.microsoft.com/office/drawing/2014/main" id="{156E1B68-EB3E-4DB6-82B9-7C359B6D5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593" y="417250"/>
            <a:ext cx="7507550" cy="5630663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4C7F03D7-0072-42B6-B8FE-1783A2D97CBE}"/>
              </a:ext>
            </a:extLst>
          </p:cNvPr>
          <p:cNvSpPr/>
          <p:nvPr/>
        </p:nvSpPr>
        <p:spPr>
          <a:xfrm>
            <a:off x="843379" y="1162975"/>
            <a:ext cx="1988598" cy="3595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Νόστιμα αγαπημένα καλαμαράκια Από που τα παίρνουμε?</a:t>
            </a:r>
          </a:p>
        </p:txBody>
      </p:sp>
    </p:spTree>
    <p:extLst>
      <p:ext uri="{BB962C8B-B14F-4D97-AF65-F5344CB8AC3E}">
        <p14:creationId xmlns:p14="http://schemas.microsoft.com/office/powerpoint/2010/main" val="3207459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4F08A67-593B-4CD7-BB87-3822656A4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" b="6388"/>
          <a:stretch/>
        </p:blipFill>
        <p:spPr>
          <a:xfrm>
            <a:off x="20" y="1"/>
            <a:ext cx="11345994" cy="6858000"/>
          </a:xfrm>
          <a:prstGeom prst="rect">
            <a:avLst/>
          </a:prstGeom>
        </p:spPr>
      </p:pic>
      <p:pic>
        <p:nvPicPr>
          <p:cNvPr id="3" name="Εικόνα 2" descr="Εικόνα που περιέχει μαλάκιο, χλόη, ασπόνδυλο, σουπιά&#10;&#10;Περιγραφή που δημιουργήθηκε αυτόματα">
            <a:extLst>
              <a:ext uri="{FF2B5EF4-FFF2-40B4-BE49-F238E27FC236}">
                <a16:creationId xmlns:a16="http://schemas.microsoft.com/office/drawing/2014/main" id="{38B166E5-5C10-43B0-B134-D086449B4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73" y="567986"/>
            <a:ext cx="8317268" cy="4158634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4CE3297-D9EF-4131-AB3E-2A30CF5A6306}"/>
              </a:ext>
            </a:extLst>
          </p:cNvPr>
          <p:cNvSpPr/>
          <p:nvPr/>
        </p:nvSpPr>
        <p:spPr>
          <a:xfrm>
            <a:off x="1420427" y="5024761"/>
            <a:ext cx="8025414" cy="941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Τα καλαμάρια είναι μαλάκια, δηλαδή δεν έχουν κόκκαλα και ζουν στη θάλασσα</a:t>
            </a:r>
          </a:p>
        </p:txBody>
      </p:sp>
    </p:spTree>
    <p:extLst>
      <p:ext uri="{BB962C8B-B14F-4D97-AF65-F5344CB8AC3E}">
        <p14:creationId xmlns:p14="http://schemas.microsoft.com/office/powerpoint/2010/main" val="3340056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4F08A67-593B-4CD7-BB87-3822656A4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" b="6388"/>
          <a:stretch/>
        </p:blipFill>
        <p:spPr>
          <a:xfrm>
            <a:off x="20" y="1"/>
            <a:ext cx="11345994" cy="6858000"/>
          </a:xfrm>
          <a:prstGeom prst="rect">
            <a:avLst/>
          </a:prstGeom>
        </p:spPr>
      </p:pic>
      <p:pic>
        <p:nvPicPr>
          <p:cNvPr id="3" name="Εικόνα 2" descr="Εικόνα που περιέχει πιάτο, φαγητό, κρέας&#10;&#10;Περιγραφή που δημιουργήθηκε αυτόματα">
            <a:extLst>
              <a:ext uri="{FF2B5EF4-FFF2-40B4-BE49-F238E27FC236}">
                <a16:creationId xmlns:a16="http://schemas.microsoft.com/office/drawing/2014/main" id="{3663ADB3-5030-4A99-8B0E-38877D437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86" y="644618"/>
            <a:ext cx="7731464" cy="5232399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D0128574-6E15-4491-9F4A-4D071D8719CA}"/>
              </a:ext>
            </a:extLst>
          </p:cNvPr>
          <p:cNvSpPr/>
          <p:nvPr/>
        </p:nvSpPr>
        <p:spPr>
          <a:xfrm>
            <a:off x="8948691" y="2166150"/>
            <a:ext cx="1846556" cy="2947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err="1"/>
              <a:t>Χταποδάκι</a:t>
            </a:r>
            <a:r>
              <a:rPr lang="el-GR" sz="2000" dirty="0"/>
              <a:t> </a:t>
            </a:r>
          </a:p>
          <a:p>
            <a:pPr algn="ctr"/>
            <a:r>
              <a:rPr lang="el-GR" sz="2000" dirty="0"/>
              <a:t>Από που το παίρνουμε?</a:t>
            </a:r>
          </a:p>
        </p:txBody>
      </p:sp>
    </p:spTree>
    <p:extLst>
      <p:ext uri="{BB962C8B-B14F-4D97-AF65-F5344CB8AC3E}">
        <p14:creationId xmlns:p14="http://schemas.microsoft.com/office/powerpoint/2010/main" val="2908833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4F08A67-593B-4CD7-BB87-3822656A4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" b="6388"/>
          <a:stretch/>
        </p:blipFill>
        <p:spPr>
          <a:xfrm>
            <a:off x="20" y="1"/>
            <a:ext cx="11345994" cy="6858000"/>
          </a:xfrm>
          <a:prstGeom prst="rect">
            <a:avLst/>
          </a:prstGeom>
        </p:spPr>
      </p:pic>
      <p:pic>
        <p:nvPicPr>
          <p:cNvPr id="3" name="Εικόνα 2" descr="Εικόνα που περιέχει φαγητό, ψωμί, σνακ&#10;&#10;Περιγραφή που δημιουργήθηκε αυτόματα">
            <a:extLst>
              <a:ext uri="{FF2B5EF4-FFF2-40B4-BE49-F238E27FC236}">
                <a16:creationId xmlns:a16="http://schemas.microsoft.com/office/drawing/2014/main" id="{A5D8CDD1-1936-43ED-A887-E26AC4A9D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86" y="674701"/>
            <a:ext cx="9310068" cy="5166806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ECAAC0B-4A05-4FD3-A8A0-F2754B9C67E1}"/>
              </a:ext>
            </a:extLst>
          </p:cNvPr>
          <p:cNvSpPr/>
          <p:nvPr/>
        </p:nvSpPr>
        <p:spPr>
          <a:xfrm>
            <a:off x="6844683" y="905522"/>
            <a:ext cx="3098307" cy="1331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Λαγάνα</a:t>
            </a:r>
            <a:endParaRPr lang="el-GR" sz="2000" b="1" dirty="0">
              <a:ln w="22225">
                <a:solidFill>
                  <a:schemeClr val="accent2"/>
                </a:solidFill>
                <a:prstDash val="solid"/>
              </a:ln>
              <a:noFill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l-G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Από που προέρχεται?</a:t>
            </a:r>
            <a:endParaRPr lang="el-GR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3220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4F08A67-593B-4CD7-BB87-3822656A4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" b="6388"/>
          <a:stretch/>
        </p:blipFill>
        <p:spPr>
          <a:xfrm>
            <a:off x="20" y="1"/>
            <a:ext cx="11345994" cy="6858000"/>
          </a:xfrm>
          <a:prstGeom prst="rect">
            <a:avLst/>
          </a:prstGeom>
        </p:spPr>
      </p:pic>
      <p:pic>
        <p:nvPicPr>
          <p:cNvPr id="3" name="Εικόνα 2" descr="Εικόνα που περιέχει ασπόνδυλο, χταπόδι, εχινόδερμο, μαλάκιο&#10;&#10;Περιγραφή που δημιουργήθηκε αυτόματα">
            <a:extLst>
              <a:ext uri="{FF2B5EF4-FFF2-40B4-BE49-F238E27FC236}">
                <a16:creationId xmlns:a16="http://schemas.microsoft.com/office/drawing/2014/main" id="{3F2762F8-429F-44CD-8641-6FE29E19B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44" y="695325"/>
            <a:ext cx="9667782" cy="4697674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A246757-609F-4517-8386-F9D28EB1E6F5}"/>
              </a:ext>
            </a:extLst>
          </p:cNvPr>
          <p:cNvSpPr/>
          <p:nvPr/>
        </p:nvSpPr>
        <p:spPr>
          <a:xfrm>
            <a:off x="1784412" y="5637320"/>
            <a:ext cx="8380520" cy="683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Το γνωστό χταπόδι είναι κι αυτό μαλάκιο της θάλασσας με οχτώ πόδια</a:t>
            </a:r>
          </a:p>
        </p:txBody>
      </p:sp>
    </p:spTree>
    <p:extLst>
      <p:ext uri="{BB962C8B-B14F-4D97-AF65-F5344CB8AC3E}">
        <p14:creationId xmlns:p14="http://schemas.microsoft.com/office/powerpoint/2010/main" val="2591737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4F08A67-593B-4CD7-BB87-3822656A4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" b="6388"/>
          <a:stretch/>
        </p:blipFill>
        <p:spPr>
          <a:xfrm>
            <a:off x="20" y="1"/>
            <a:ext cx="11345994" cy="6858000"/>
          </a:xfrm>
          <a:prstGeom prst="rect">
            <a:avLst/>
          </a:prstGeom>
        </p:spPr>
      </p:pic>
      <p:pic>
        <p:nvPicPr>
          <p:cNvPr id="3" name="Εικόνα 2" descr="Εικόνα που περιέχει αρθρόποδα, ασπόνδυλο, γαρίδα, μαγειρεμένος&#10;&#10;Περιγραφή που δημιουργήθηκε αυτόματα">
            <a:extLst>
              <a:ext uri="{FF2B5EF4-FFF2-40B4-BE49-F238E27FC236}">
                <a16:creationId xmlns:a16="http://schemas.microsoft.com/office/drawing/2014/main" id="{7F03CC3A-BF83-4564-A5E5-092FA6163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14" y="509318"/>
            <a:ext cx="8054821" cy="5554254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FC89278A-6158-4291-A305-E61ED2474474}"/>
              </a:ext>
            </a:extLst>
          </p:cNvPr>
          <p:cNvSpPr/>
          <p:nvPr/>
        </p:nvSpPr>
        <p:spPr>
          <a:xfrm>
            <a:off x="9259410" y="1526959"/>
            <a:ext cx="1624613" cy="3444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Γαρίδες </a:t>
            </a:r>
          </a:p>
          <a:p>
            <a:pPr algn="ctr"/>
            <a:r>
              <a:rPr lang="el-GR" sz="2000" dirty="0"/>
              <a:t>Από που τις παίρνουμε?</a:t>
            </a:r>
          </a:p>
        </p:txBody>
      </p:sp>
    </p:spTree>
    <p:extLst>
      <p:ext uri="{BB962C8B-B14F-4D97-AF65-F5344CB8AC3E}">
        <p14:creationId xmlns:p14="http://schemas.microsoft.com/office/powerpoint/2010/main" val="564886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4F08A67-593B-4CD7-BB87-3822656A4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" b="6388"/>
          <a:stretch/>
        </p:blipFill>
        <p:spPr>
          <a:xfrm>
            <a:off x="20" y="1"/>
            <a:ext cx="11345994" cy="6858000"/>
          </a:xfrm>
          <a:prstGeom prst="rect">
            <a:avLst/>
          </a:prstGeom>
        </p:spPr>
      </p:pic>
      <p:pic>
        <p:nvPicPr>
          <p:cNvPr id="3" name="Εικόνα 2" descr="Εικόνα που περιέχει αρθρόποδα, αστακός&#10;&#10;Περιγραφή που δημιουργήθηκε αυτόματα">
            <a:extLst>
              <a:ext uri="{FF2B5EF4-FFF2-40B4-BE49-F238E27FC236}">
                <a16:creationId xmlns:a16="http://schemas.microsoft.com/office/drawing/2014/main" id="{8EAC5E46-D449-433A-BC30-891FC9AFD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25" y="785025"/>
            <a:ext cx="6412084" cy="5091992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FF20315-2209-43CC-BE63-283A556C7E85}"/>
              </a:ext>
            </a:extLst>
          </p:cNvPr>
          <p:cNvSpPr/>
          <p:nvPr/>
        </p:nvSpPr>
        <p:spPr>
          <a:xfrm>
            <a:off x="8105313" y="1065320"/>
            <a:ext cx="2423604" cy="3906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Οι γαρίδες είναι μικρά μαλάκια της θάλασσας με μακριά μουστάκια και λεπτά πόδια</a:t>
            </a:r>
          </a:p>
        </p:txBody>
      </p:sp>
    </p:spTree>
    <p:extLst>
      <p:ext uri="{BB962C8B-B14F-4D97-AF65-F5344CB8AC3E}">
        <p14:creationId xmlns:p14="http://schemas.microsoft.com/office/powerpoint/2010/main" val="3070385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4F08A67-593B-4CD7-BB87-3822656A4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" b="6388"/>
          <a:stretch/>
        </p:blipFill>
        <p:spPr>
          <a:xfrm>
            <a:off x="20" y="1"/>
            <a:ext cx="11345994" cy="6858000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9727DB1-172A-4C7F-AD38-73E0CDC3C65A}"/>
              </a:ext>
            </a:extLst>
          </p:cNvPr>
          <p:cNvSpPr/>
          <p:nvPr/>
        </p:nvSpPr>
        <p:spPr>
          <a:xfrm>
            <a:off x="2476869" y="727970"/>
            <a:ext cx="6809173" cy="825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Νηστήσιμα γλυκά της Σαρακοστής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C8EF418-4694-44D6-8371-9872BED89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56" y="1829310"/>
            <a:ext cx="6176192" cy="3852400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D43CC10-88A6-4E3D-AED8-2DC704B047DA}"/>
              </a:ext>
            </a:extLst>
          </p:cNvPr>
          <p:cNvSpPr/>
          <p:nvPr/>
        </p:nvSpPr>
        <p:spPr>
          <a:xfrm>
            <a:off x="7989904" y="2317072"/>
            <a:ext cx="1935332" cy="2281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Χαλβάς</a:t>
            </a:r>
          </a:p>
          <a:p>
            <a:pPr algn="ctr"/>
            <a:r>
              <a:rPr lang="el-GR" sz="2400" dirty="0"/>
              <a:t>Από τι γίνεται?</a:t>
            </a:r>
          </a:p>
        </p:txBody>
      </p:sp>
    </p:spTree>
    <p:extLst>
      <p:ext uri="{BB962C8B-B14F-4D97-AF65-F5344CB8AC3E}">
        <p14:creationId xmlns:p14="http://schemas.microsoft.com/office/powerpoint/2010/main" val="600312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4F08A67-593B-4CD7-BB87-3822656A4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" b="6388"/>
          <a:stretch/>
        </p:blipFill>
        <p:spPr>
          <a:xfrm>
            <a:off x="20" y="1"/>
            <a:ext cx="11345994" cy="6858000"/>
          </a:xfrm>
          <a:prstGeom prst="rect">
            <a:avLst/>
          </a:prstGeom>
        </p:spPr>
      </p:pic>
      <p:pic>
        <p:nvPicPr>
          <p:cNvPr id="3" name="Εικόνα 2" descr="Εικόνα που περιέχει έδαφος, σουσάμι, πέτρα, φυτό&#10;&#10;Περιγραφή που δημιουργήθηκε αυτόματα">
            <a:extLst>
              <a:ext uri="{FF2B5EF4-FFF2-40B4-BE49-F238E27FC236}">
                <a16:creationId xmlns:a16="http://schemas.microsoft.com/office/drawing/2014/main" id="{6153F3C8-FAE2-4C35-AEA5-C2F372A47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86" y="425387"/>
            <a:ext cx="5377279" cy="5377279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8786116E-A84C-4DD9-A107-48407EEB73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265" y="425387"/>
            <a:ext cx="4124801" cy="2921495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880F8E46-A8C6-4AE8-88AD-DF40FAB3144D}"/>
              </a:ext>
            </a:extLst>
          </p:cNvPr>
          <p:cNvSpPr/>
          <p:nvPr/>
        </p:nvSpPr>
        <p:spPr>
          <a:xfrm>
            <a:off x="6471821" y="3675355"/>
            <a:ext cx="3876245" cy="1926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Από το σουσάμι παίρνουμε μια κρέμα το ταχίνι και από αυτό κάνουμε το χαλβά</a:t>
            </a:r>
          </a:p>
        </p:txBody>
      </p:sp>
    </p:spTree>
    <p:extLst>
      <p:ext uri="{BB962C8B-B14F-4D97-AF65-F5344CB8AC3E}">
        <p14:creationId xmlns:p14="http://schemas.microsoft.com/office/powerpoint/2010/main" val="2795167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4F08A67-593B-4CD7-BB87-3822656A4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" b="6388"/>
          <a:stretch/>
        </p:blipFill>
        <p:spPr>
          <a:xfrm>
            <a:off x="20" y="1"/>
            <a:ext cx="11345994" cy="6858000"/>
          </a:xfrm>
          <a:prstGeom prst="rect">
            <a:avLst/>
          </a:prstGeom>
        </p:spPr>
      </p:pic>
      <p:pic>
        <p:nvPicPr>
          <p:cNvPr id="3" name="Εικόνα 2" descr="Εικόνα που περιέχει φαγητό, ντάμπλινγκ&#10;&#10;Περιγραφή που δημιουργήθηκε αυτόματα">
            <a:extLst>
              <a:ext uri="{FF2B5EF4-FFF2-40B4-BE49-F238E27FC236}">
                <a16:creationId xmlns:a16="http://schemas.microsoft.com/office/drawing/2014/main" id="{B562A8D6-6275-4F4B-BACB-5D29A0350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86" y="458536"/>
            <a:ext cx="6202884" cy="5462870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129EDBCA-A023-4860-AC69-1AAF684136B7}"/>
              </a:ext>
            </a:extLst>
          </p:cNvPr>
          <p:cNvSpPr/>
          <p:nvPr/>
        </p:nvSpPr>
        <p:spPr>
          <a:xfrm>
            <a:off x="7652551" y="2476870"/>
            <a:ext cx="2805344" cy="2024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Χαλβάς σιμιγδαλένιος από τι γίνεται?</a:t>
            </a:r>
          </a:p>
        </p:txBody>
      </p:sp>
    </p:spTree>
    <p:extLst>
      <p:ext uri="{BB962C8B-B14F-4D97-AF65-F5344CB8AC3E}">
        <p14:creationId xmlns:p14="http://schemas.microsoft.com/office/powerpoint/2010/main" val="1184155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4F08A67-593B-4CD7-BB87-3822656A4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" b="6388"/>
          <a:stretch/>
        </p:blipFill>
        <p:spPr>
          <a:xfrm>
            <a:off x="20" y="1"/>
            <a:ext cx="11345994" cy="6858000"/>
          </a:xfrm>
          <a:prstGeom prst="rect">
            <a:avLst/>
          </a:prstGeom>
        </p:spPr>
      </p:pic>
      <p:pic>
        <p:nvPicPr>
          <p:cNvPr id="3" name="Εικόνα 2" descr="Εικόνα που περιέχει έδαφος&#10;&#10;Περιγραφή που δημιουργήθηκε αυτόματα">
            <a:extLst>
              <a:ext uri="{FF2B5EF4-FFF2-40B4-BE49-F238E27FC236}">
                <a16:creationId xmlns:a16="http://schemas.microsoft.com/office/drawing/2014/main" id="{F9E18056-B006-42E7-AF95-77B6FA75C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911" y="573025"/>
            <a:ext cx="4003692" cy="4003692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6595FBFA-5110-4248-A9A5-99FAAD67A9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79" y="727742"/>
            <a:ext cx="4780312" cy="3169555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492A9283-26AA-426B-ABC8-3E1F9BB3D605}"/>
              </a:ext>
            </a:extLst>
          </p:cNvPr>
          <p:cNvSpPr/>
          <p:nvPr/>
        </p:nvSpPr>
        <p:spPr>
          <a:xfrm>
            <a:off x="1065320" y="4421080"/>
            <a:ext cx="4705165" cy="1287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Από το σιτάρι παίρνουμε ένα πιο χοντρό και κίτρινο αλεύρι που λέγεται σιμιγδάλι</a:t>
            </a:r>
          </a:p>
          <a:p>
            <a:pPr algn="ctr"/>
            <a:r>
              <a:rPr lang="el-GR" sz="2000" dirty="0"/>
              <a:t>Από αυτό κάνουμε το χαλβά</a:t>
            </a:r>
          </a:p>
        </p:txBody>
      </p:sp>
    </p:spTree>
    <p:extLst>
      <p:ext uri="{BB962C8B-B14F-4D97-AF65-F5344CB8AC3E}">
        <p14:creationId xmlns:p14="http://schemas.microsoft.com/office/powerpoint/2010/main" val="1953767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4F08A67-593B-4CD7-BB87-3822656A4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" b="6388"/>
          <a:stretch/>
        </p:blipFill>
        <p:spPr>
          <a:xfrm>
            <a:off x="20" y="1"/>
            <a:ext cx="11345994" cy="6858000"/>
          </a:xfrm>
          <a:prstGeom prst="rect">
            <a:avLst/>
          </a:prstGeom>
        </p:spPr>
      </p:pic>
      <p:pic>
        <p:nvPicPr>
          <p:cNvPr id="3" name="Εικόνα 2" descr="Εικόνα που περιέχει πιάτο, φαγητό, κομμάτι, σάλτσα&#10;&#10;Περιγραφή που δημιουργήθηκε αυτόματα">
            <a:extLst>
              <a:ext uri="{FF2B5EF4-FFF2-40B4-BE49-F238E27FC236}">
                <a16:creationId xmlns:a16="http://schemas.microsoft.com/office/drawing/2014/main" id="{DE8E44B9-546A-4657-B037-BCFB909E5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47" y="443884"/>
            <a:ext cx="5465307" cy="4013585"/>
          </a:xfrm>
          <a:prstGeom prst="rect">
            <a:avLst/>
          </a:prstGeom>
        </p:spPr>
      </p:pic>
      <p:pic>
        <p:nvPicPr>
          <p:cNvPr id="6" name="Εικόνα 5" descr="Εικόνα που περιέχει φαγητό&#10;&#10;Περιγραφή που δημιουργήθηκε αυτόματα">
            <a:extLst>
              <a:ext uri="{FF2B5EF4-FFF2-40B4-BE49-F238E27FC236}">
                <a16:creationId xmlns:a16="http://schemas.microsoft.com/office/drawing/2014/main" id="{A5BC1C6F-29A0-42A1-BF5E-AEB2E0990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91" y="443884"/>
            <a:ext cx="4446792" cy="4013585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75AB9287-3EFE-4749-9E08-C741E3EFCEEA}"/>
              </a:ext>
            </a:extLst>
          </p:cNvPr>
          <p:cNvSpPr/>
          <p:nvPr/>
        </p:nvSpPr>
        <p:spPr>
          <a:xfrm>
            <a:off x="1482571" y="4820575"/>
            <a:ext cx="8513685" cy="1127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Μπακλαβάς και </a:t>
            </a:r>
            <a:r>
              <a:rPr lang="el-GR" sz="2000" dirty="0" err="1"/>
              <a:t>κανταίφι</a:t>
            </a:r>
            <a:endParaRPr lang="el-GR" sz="2000" dirty="0"/>
          </a:p>
          <a:p>
            <a:pPr algn="ctr"/>
            <a:r>
              <a:rPr lang="el-GR" sz="2000" dirty="0"/>
              <a:t>Νόστιμα σιροπιαστά γλυκά που γίνονται με φύλλο και καρύδια</a:t>
            </a:r>
          </a:p>
        </p:txBody>
      </p:sp>
    </p:spTree>
    <p:extLst>
      <p:ext uri="{BB962C8B-B14F-4D97-AF65-F5344CB8AC3E}">
        <p14:creationId xmlns:p14="http://schemas.microsoft.com/office/powerpoint/2010/main" val="2797097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4F08A67-593B-4CD7-BB87-3822656A4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" b="6388"/>
          <a:stretch/>
        </p:blipFill>
        <p:spPr>
          <a:xfrm>
            <a:off x="20" y="1"/>
            <a:ext cx="11345994" cy="6858000"/>
          </a:xfrm>
          <a:prstGeom prst="rect">
            <a:avLst/>
          </a:prstGeom>
        </p:spPr>
      </p:pic>
      <p:pic>
        <p:nvPicPr>
          <p:cNvPr id="3" name="Εικόνα 2" descr="Εικόνα που περιέχει φαγητό, πιάτο, πίνακας, μπολ&#10;&#10;Περιγραφή που δημιουργήθηκε αυτόματα">
            <a:extLst>
              <a:ext uri="{FF2B5EF4-FFF2-40B4-BE49-F238E27FC236}">
                <a16:creationId xmlns:a16="http://schemas.microsoft.com/office/drawing/2014/main" id="{B227FA60-1BEE-41DE-AA2F-97C1D1088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91" y="681684"/>
            <a:ext cx="9088930" cy="4103380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85A297D0-B31C-4AEF-AA5B-7AD241797C1F}"/>
              </a:ext>
            </a:extLst>
          </p:cNvPr>
          <p:cNvSpPr/>
          <p:nvPr/>
        </p:nvSpPr>
        <p:spPr>
          <a:xfrm>
            <a:off x="1589103" y="5078027"/>
            <a:ext cx="8540318" cy="603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Νόστιμα γλυκά του κουταλιού που γίνονται από βρασμένα φρούτα και ζάχαρη</a:t>
            </a:r>
          </a:p>
        </p:txBody>
      </p:sp>
    </p:spTree>
    <p:extLst>
      <p:ext uri="{BB962C8B-B14F-4D97-AF65-F5344CB8AC3E}">
        <p14:creationId xmlns:p14="http://schemas.microsoft.com/office/powerpoint/2010/main" val="143726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4F08A67-593B-4CD7-BB87-3822656A4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" b="6388"/>
          <a:stretch/>
        </p:blipFill>
        <p:spPr>
          <a:xfrm>
            <a:off x="20" y="1"/>
            <a:ext cx="11345994" cy="6858000"/>
          </a:xfrm>
          <a:prstGeom prst="rect">
            <a:avLst/>
          </a:prstGeom>
        </p:spPr>
      </p:pic>
      <p:pic>
        <p:nvPicPr>
          <p:cNvPr id="3" name="Εικόνα 2" descr="Εικόνα που περιέχει φαγητό, κοντέινερ, γλυκό, πλαστ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901F6D53-FD64-407E-9579-6F904F974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71" y="891280"/>
            <a:ext cx="6011107" cy="4595120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100DA934-69CF-4FEC-BF33-6EFFC5188E07}"/>
              </a:ext>
            </a:extLst>
          </p:cNvPr>
          <p:cNvSpPr/>
          <p:nvPr/>
        </p:nvSpPr>
        <p:spPr>
          <a:xfrm>
            <a:off x="8211845" y="1162975"/>
            <a:ext cx="2183906" cy="3684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Λουκούμια </a:t>
            </a:r>
          </a:p>
          <a:p>
            <a:pPr algn="ctr"/>
            <a:r>
              <a:rPr lang="el-GR" sz="2000" dirty="0"/>
              <a:t>Γίνονται από νερό, ζάχαρη και αλεύρι και αρωματίζονται με διάφορα αρώματα</a:t>
            </a:r>
          </a:p>
        </p:txBody>
      </p:sp>
    </p:spTree>
    <p:extLst>
      <p:ext uri="{BB962C8B-B14F-4D97-AF65-F5344CB8AC3E}">
        <p14:creationId xmlns:p14="http://schemas.microsoft.com/office/powerpoint/2010/main" val="2440257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4F08A67-593B-4CD7-BB87-3822656A4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" b="6388"/>
          <a:stretch/>
        </p:blipFill>
        <p:spPr>
          <a:xfrm>
            <a:off x="-79879" y="0"/>
            <a:ext cx="11345994" cy="6858000"/>
          </a:xfrm>
          <a:prstGeom prst="rect">
            <a:avLst/>
          </a:prstGeom>
        </p:spPr>
      </p:pic>
      <p:pic>
        <p:nvPicPr>
          <p:cNvPr id="3" name="Εικόνα 2" descr="Εικόνα που περιέχει εσωτερ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ACD2ABA1-40F8-4EC8-9CF4-D6098127A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86" y="643391"/>
            <a:ext cx="7428002" cy="5526589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18602878-A5FF-4174-A66A-6A4A7D76C819}"/>
              </a:ext>
            </a:extLst>
          </p:cNvPr>
          <p:cNvSpPr/>
          <p:nvPr/>
        </p:nvSpPr>
        <p:spPr>
          <a:xfrm>
            <a:off x="8797771" y="2618913"/>
            <a:ext cx="1944210" cy="2840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Από το αλεύρι που το παίρνουμε από το σιτάρι</a:t>
            </a:r>
          </a:p>
        </p:txBody>
      </p:sp>
    </p:spTree>
    <p:extLst>
      <p:ext uri="{BB962C8B-B14F-4D97-AF65-F5344CB8AC3E}">
        <p14:creationId xmlns:p14="http://schemas.microsoft.com/office/powerpoint/2010/main" val="810014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4F08A67-593B-4CD7-BB87-3822656A44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" b="6388"/>
          <a:stretch/>
        </p:blipFill>
        <p:spPr>
          <a:xfrm>
            <a:off x="20" y="1"/>
            <a:ext cx="11345994" cy="6858000"/>
          </a:xfrm>
          <a:prstGeom prst="rect">
            <a:avLst/>
          </a:prstGeom>
        </p:spPr>
      </p:pic>
      <p:pic>
        <p:nvPicPr>
          <p:cNvPr id="3" name="Εικόνα 2" descr="Εικόνα που περιέχει κείμενο, υπαίθριος, αγροτικό μηχάνημα&#10;&#10;Περιγραφή που δημιουργήθηκε αυτόματα">
            <a:extLst>
              <a:ext uri="{FF2B5EF4-FFF2-40B4-BE49-F238E27FC236}">
                <a16:creationId xmlns:a16="http://schemas.microsoft.com/office/drawing/2014/main" id="{F5B8DDB0-89F1-4D4E-BD96-16DA40B0FD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45" y="681885"/>
            <a:ext cx="8685875" cy="5494230"/>
          </a:xfrm>
          <a:prstGeom prst="rect">
            <a:avLst/>
          </a:prstGeom>
        </p:spPr>
      </p:pic>
      <p:pic>
        <p:nvPicPr>
          <p:cNvPr id="4" name="yt1s.com - Οι Χαρταετοί  Μίκης Θεοδωράκης Ορχηστρικό">
            <a:hlinkClick r:id="" action="ppaction://media"/>
            <a:extLst>
              <a:ext uri="{FF2B5EF4-FFF2-40B4-BE49-F238E27FC236}">
                <a16:creationId xmlns:a16="http://schemas.microsoft.com/office/drawing/2014/main" id="{43745495-0900-4595-8963-38E612AA93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93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4F08A67-593B-4CD7-BB87-3822656A4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" b="6388"/>
          <a:stretch/>
        </p:blipFill>
        <p:spPr>
          <a:xfrm>
            <a:off x="20" y="1"/>
            <a:ext cx="11345994" cy="6858000"/>
          </a:xfrm>
          <a:prstGeom prst="rect">
            <a:avLst/>
          </a:prstGeom>
        </p:spPr>
      </p:pic>
      <p:pic>
        <p:nvPicPr>
          <p:cNvPr id="3" name="Εικόνα 2" descr="Εικόνα που περιέχει φαγητό, πίνακας, πιάτο, εσωτερ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B99E4EA2-19AE-4C3F-A306-C202F7DA7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40" y="515090"/>
            <a:ext cx="9956308" cy="4762500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B709646A-9E47-43AE-AD5D-A5F071A95AF8}"/>
              </a:ext>
            </a:extLst>
          </p:cNvPr>
          <p:cNvSpPr/>
          <p:nvPr/>
        </p:nvSpPr>
        <p:spPr>
          <a:xfrm>
            <a:off x="2308194" y="5566299"/>
            <a:ext cx="7235301" cy="776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Ελιές. Από που τις παίρνουμε?</a:t>
            </a:r>
          </a:p>
        </p:txBody>
      </p:sp>
    </p:spTree>
    <p:extLst>
      <p:ext uri="{BB962C8B-B14F-4D97-AF65-F5344CB8AC3E}">
        <p14:creationId xmlns:p14="http://schemas.microsoft.com/office/powerpoint/2010/main" val="23566379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4F08A67-593B-4CD7-BB87-3822656A4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" b="6388"/>
          <a:stretch/>
        </p:blipFill>
        <p:spPr>
          <a:xfrm>
            <a:off x="20" y="1"/>
            <a:ext cx="11345994" cy="6858000"/>
          </a:xfrm>
          <a:prstGeom prst="rect">
            <a:avLst/>
          </a:prstGeom>
        </p:spPr>
      </p:pic>
      <p:pic>
        <p:nvPicPr>
          <p:cNvPr id="3" name="Εικόνα 2" descr="Εικόνα που περιέχει χλόη, δέντρο, υπαίθριος, ουρανός&#10;&#10;Περιγραφή που δημιουργήθηκε αυτόματα">
            <a:extLst>
              <a:ext uri="{FF2B5EF4-FFF2-40B4-BE49-F238E27FC236}">
                <a16:creationId xmlns:a16="http://schemas.microsoft.com/office/drawing/2014/main" id="{4240E973-8C19-41D4-9259-E76D1A109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87" y="177554"/>
            <a:ext cx="7978418" cy="5974671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FCA2B8D3-F0DD-49DF-B339-04F517C6B19D}"/>
              </a:ext>
            </a:extLst>
          </p:cNvPr>
          <p:cNvSpPr/>
          <p:nvPr/>
        </p:nvSpPr>
        <p:spPr>
          <a:xfrm>
            <a:off x="9170633" y="896645"/>
            <a:ext cx="1571348" cy="4216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Από το ευλογημένο δέντρο, την ελιά</a:t>
            </a:r>
          </a:p>
        </p:txBody>
      </p:sp>
    </p:spTree>
    <p:extLst>
      <p:ext uri="{BB962C8B-B14F-4D97-AF65-F5344CB8AC3E}">
        <p14:creationId xmlns:p14="http://schemas.microsoft.com/office/powerpoint/2010/main" val="3856123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4F08A67-593B-4CD7-BB87-3822656A4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" b="6388"/>
          <a:stretch/>
        </p:blipFill>
        <p:spPr>
          <a:xfrm>
            <a:off x="20" y="1"/>
            <a:ext cx="11345994" cy="6858000"/>
          </a:xfrm>
          <a:prstGeom prst="rect">
            <a:avLst/>
          </a:prstGeom>
        </p:spPr>
      </p:pic>
      <p:pic>
        <p:nvPicPr>
          <p:cNvPr id="3" name="Εικόνα 2" descr="Εικόνα που περιέχει φρούτο&#10;&#10;Περιγραφή που δημιουργήθηκε αυτόματα">
            <a:extLst>
              <a:ext uri="{FF2B5EF4-FFF2-40B4-BE49-F238E27FC236}">
                <a16:creationId xmlns:a16="http://schemas.microsoft.com/office/drawing/2014/main" id="{E1476BA1-7A03-48C7-A8E5-BB0E43BD0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4" y="497149"/>
            <a:ext cx="5838918" cy="4200248"/>
          </a:xfrm>
          <a:prstGeom prst="rect">
            <a:avLst/>
          </a:prstGeom>
        </p:spPr>
      </p:pic>
      <p:pic>
        <p:nvPicPr>
          <p:cNvPr id="6" name="Εικόνα 5" descr="Εικόνα που περιέχει τηγανητές πατάτες, φαγητό, πιάτο, τσόουμέιν&#10;&#10;Περιγραφή που δημιουργήθηκε αυτόματα">
            <a:extLst>
              <a:ext uri="{FF2B5EF4-FFF2-40B4-BE49-F238E27FC236}">
                <a16:creationId xmlns:a16="http://schemas.microsoft.com/office/drawing/2014/main" id="{371754DF-6DD5-4414-9170-9BE265881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07" y="639840"/>
            <a:ext cx="3810000" cy="4057557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8DADBD45-8DAC-4A40-A5DF-338BE3808D30}"/>
              </a:ext>
            </a:extLst>
          </p:cNvPr>
          <p:cNvSpPr/>
          <p:nvPr/>
        </p:nvSpPr>
        <p:spPr>
          <a:xfrm>
            <a:off x="1713390" y="5131293"/>
            <a:ext cx="7838983" cy="1086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Μακαρόνια και άλλα ζυμαρικά. Από που τα παίρνουμε?</a:t>
            </a:r>
          </a:p>
        </p:txBody>
      </p:sp>
    </p:spTree>
    <p:extLst>
      <p:ext uri="{BB962C8B-B14F-4D97-AF65-F5344CB8AC3E}">
        <p14:creationId xmlns:p14="http://schemas.microsoft.com/office/powerpoint/2010/main" val="2861232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4F08A67-593B-4CD7-BB87-3822656A4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" b="6388"/>
          <a:stretch/>
        </p:blipFill>
        <p:spPr>
          <a:xfrm>
            <a:off x="20" y="1"/>
            <a:ext cx="11345994" cy="6858000"/>
          </a:xfrm>
          <a:prstGeom prst="rect">
            <a:avLst/>
          </a:prstGeom>
        </p:spPr>
      </p:pic>
      <p:pic>
        <p:nvPicPr>
          <p:cNvPr id="3" name="Εικόνα 2" descr="Εικόνα που περιέχει εσωτερ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887CCFB6-4DAE-4FD2-A0C4-1D19BBE26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86" y="500848"/>
            <a:ext cx="7810500" cy="5535967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4CC2590-198A-4B28-8CF8-873D58AFBA8C}"/>
              </a:ext>
            </a:extLst>
          </p:cNvPr>
          <p:cNvSpPr/>
          <p:nvPr/>
        </p:nvSpPr>
        <p:spPr>
          <a:xfrm>
            <a:off x="9161755" y="754602"/>
            <a:ext cx="1518082" cy="4776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Γίνονται με αλεύρι που το παίρνουμε από το σιτάρι</a:t>
            </a:r>
          </a:p>
        </p:txBody>
      </p:sp>
    </p:spTree>
    <p:extLst>
      <p:ext uri="{BB962C8B-B14F-4D97-AF65-F5344CB8AC3E}">
        <p14:creationId xmlns:p14="http://schemas.microsoft.com/office/powerpoint/2010/main" val="4101809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4F08A67-593B-4CD7-BB87-3822656A4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" b="6388"/>
          <a:stretch/>
        </p:blipFill>
        <p:spPr>
          <a:xfrm>
            <a:off x="20" y="1"/>
            <a:ext cx="11345994" cy="6858000"/>
          </a:xfrm>
          <a:prstGeom prst="rect">
            <a:avLst/>
          </a:prstGeom>
        </p:spPr>
      </p:pic>
      <p:pic>
        <p:nvPicPr>
          <p:cNvPr id="3" name="Εικόνα 2" descr="Εικόνα που περιέχει φαγητό, πιάτο, μπολ, λαχαν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B37D6C3B-83E9-4F8B-AD78-927263A4C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82" y="464043"/>
            <a:ext cx="7416734" cy="4818170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BCEA05E-B71B-44EF-A485-B48A3A162E61}"/>
              </a:ext>
            </a:extLst>
          </p:cNvPr>
          <p:cNvSpPr/>
          <p:nvPr/>
        </p:nvSpPr>
        <p:spPr>
          <a:xfrm>
            <a:off x="1882066" y="5530788"/>
            <a:ext cx="7776839" cy="701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Νόστιμη φασολάδα. Από που την παίρνουμε?</a:t>
            </a:r>
          </a:p>
        </p:txBody>
      </p:sp>
    </p:spTree>
    <p:extLst>
      <p:ext uri="{BB962C8B-B14F-4D97-AF65-F5344CB8AC3E}">
        <p14:creationId xmlns:p14="http://schemas.microsoft.com/office/powerpoint/2010/main" val="1036140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4F08A67-593B-4CD7-BB87-3822656A4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" b="6388"/>
          <a:stretch/>
        </p:blipFill>
        <p:spPr>
          <a:xfrm>
            <a:off x="20" y="1"/>
            <a:ext cx="11345994" cy="6858000"/>
          </a:xfrm>
          <a:prstGeom prst="rect">
            <a:avLst/>
          </a:prstGeom>
        </p:spPr>
      </p:pic>
      <p:pic>
        <p:nvPicPr>
          <p:cNvPr id="3" name="Εικόνα 2" descr="Εικόνα που περιέχει πίνακας, εσωτερικό, φρούτο, φυτό&#10;&#10;Περιγραφή που δημιουργήθηκε αυτόματα">
            <a:extLst>
              <a:ext uri="{FF2B5EF4-FFF2-40B4-BE49-F238E27FC236}">
                <a16:creationId xmlns:a16="http://schemas.microsoft.com/office/drawing/2014/main" id="{7258D622-6E51-484D-B1C0-FBCFBCFE9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17" y="247836"/>
            <a:ext cx="4586056" cy="4586056"/>
          </a:xfrm>
          <a:prstGeom prst="rect">
            <a:avLst/>
          </a:prstGeom>
        </p:spPr>
      </p:pic>
      <p:pic>
        <p:nvPicPr>
          <p:cNvPr id="6" name="Εικόνα 5" descr="Εικόνα που περιέχει φυτό, υπαίθριος, φασόλι, πράσινο&#10;&#10;Περιγραφή που δημιουργήθηκε αυτόματα">
            <a:extLst>
              <a:ext uri="{FF2B5EF4-FFF2-40B4-BE49-F238E27FC236}">
                <a16:creationId xmlns:a16="http://schemas.microsoft.com/office/drawing/2014/main" id="{C891FDC8-C918-40AC-ADA6-270BADCBC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5" y="417249"/>
            <a:ext cx="4476607" cy="4416643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ADDD4334-7867-43C8-8491-67A6CD9B8731}"/>
              </a:ext>
            </a:extLst>
          </p:cNvPr>
          <p:cNvSpPr/>
          <p:nvPr/>
        </p:nvSpPr>
        <p:spPr>
          <a:xfrm>
            <a:off x="1376039" y="5069150"/>
            <a:ext cx="8575829" cy="985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Από το φυτό φασολιά παίρνουμε τους σπόρους του και τους μαγειρεύουμε</a:t>
            </a:r>
          </a:p>
        </p:txBody>
      </p:sp>
    </p:spTree>
    <p:extLst>
      <p:ext uri="{BB962C8B-B14F-4D97-AF65-F5344CB8AC3E}">
        <p14:creationId xmlns:p14="http://schemas.microsoft.com/office/powerpoint/2010/main" val="3363553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335</Words>
  <Application>Microsoft Office PowerPoint</Application>
  <PresentationFormat>Ευρεία οθόνη</PresentationFormat>
  <Paragraphs>40</Paragraphs>
  <Slides>30</Slides>
  <Notes>0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4" baseType="lpstr">
      <vt:lpstr>Arial</vt:lpstr>
      <vt:lpstr>Avenir Next LT Pro</vt:lpstr>
      <vt:lpstr>Modern Love</vt:lpstr>
      <vt:lpstr>BohemianVTI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ΝΙΚΟΛΑΟΣ ΣΙΔΕΡΗΣ</dc:creator>
  <cp:lastModifiedBy>ΝΙΚΟΛΑΟΣ ΣΙΔΕΡΗΣ</cp:lastModifiedBy>
  <cp:revision>7</cp:revision>
  <dcterms:created xsi:type="dcterms:W3CDTF">2021-03-14T09:50:58Z</dcterms:created>
  <dcterms:modified xsi:type="dcterms:W3CDTF">2021-03-14T10:58:25Z</dcterms:modified>
</cp:coreProperties>
</file>