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C0EA1C3-53D3-4BEE-B56F-EA40934688E4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75F65E-C14C-49A7-9451-AF7DFFEAD3F4}" type="datetimeFigureOut">
              <a:rPr lang="el-GR" smtClean="0"/>
              <a:t>15/11/2022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ΕΡΓΑΣΤΗΡΙΑ ΔΕΞΙΟΤΗΤΩΝ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30527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ΘΕΜΑΤΙΚΟΣ ΑΞΟΝΑΣ: ΕΥ ΖΗΝ</a:t>
            </a:r>
          </a:p>
          <a:p>
            <a:r>
              <a:rPr lang="el-GR" dirty="0" smtClean="0"/>
              <a:t>ΥΠΟΘΕΜΑΤΙΚΗ: ΚΥΚΛΟΦΟΡΙΑΚΗ ΑΓΩΓΗ: ΟΔΙΚΗ ΑΣΦΑΛΕΙΑ</a:t>
            </a:r>
          </a:p>
          <a:p>
            <a:r>
              <a:rPr lang="el-GR" dirty="0" smtClean="0"/>
              <a:t>ΤΙΤΛΟΣ ΠΡΟΓΡΑΜΜΑΤΟΣ « ΚΥΚΛΟΦΟΡΩΝΤΑΣ ΜΕ ΑΣΦΑΛΕΙΑ »</a:t>
            </a:r>
          </a:p>
          <a:p>
            <a:r>
              <a:rPr lang="el-GR" dirty="0" smtClean="0"/>
              <a:t>ΤΑΞΗ : ΣΤ2΄</a:t>
            </a:r>
          </a:p>
          <a:p>
            <a:r>
              <a:rPr lang="el-GR" dirty="0" smtClean="0"/>
              <a:t>ΕΚΠΑΙΔΕΥΤΙΚΟΣ: ΠΑΠΑΓΙΑΝΝΗ ΚΑΤΕΡΙΝΑ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1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ΣΥΖΗΤΗΣΗ ΚΑΙ ΚΑΤΑΓΡΑΦΗ ΤΩΝ ΑΠΟΤΕΛΕΣΜΑΤΩΝ ΤΩΝ ΣΥΝΕΝΤΕΥΞΕΩΝ.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587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ΠΑΡΟΥΣΙΑΣΗ ΣΤΗΝ ΟΛΟΜΕΛΕΙΑ ΤΑ ΑΠΟΤΕΛΕΣΜΑΤΑ ΤΩΝ ΣΥΝΕΝΤΕΥΞΕΩΝ.</a:t>
            </a:r>
          </a:p>
          <a:p>
            <a:endParaRPr lang="el-GR" dirty="0"/>
          </a:p>
          <a:p>
            <a:r>
              <a:rPr lang="el-GR" dirty="0" smtClean="0"/>
              <a:t>ΔΙΑΤΥΠΩΣΗ ΕΡΩΤΗΜΑΤΩΝ ΚΑΙ ΠΡΟΒΛΗΜΑΤΙΣΜΩΝ.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ΜΑΘΑΙΝΟΥΜΕ ΝΑ ΛΕΙΤΟΥΡΓΟΥΜΕ ΩΣ ΕΝΕΡΓΟΙ ΠΟΛΙΤΕΣ ΤΗΣ ΚΟΙΝΩΝΙΑΣ.</a:t>
            </a:r>
          </a:p>
        </p:txBody>
      </p:sp>
    </p:spTree>
    <p:extLst>
      <p:ext uri="{BB962C8B-B14F-4D97-AF65-F5344CB8AC3E}">
        <p14:creationId xmlns:p14="http://schemas.microsoft.com/office/powerpoint/2010/main" val="138804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 marL="114300" indent="0">
              <a:buNone/>
            </a:pPr>
            <a:r>
              <a:rPr lang="el-GR" dirty="0"/>
              <a:t> </a:t>
            </a:r>
            <a:r>
              <a:rPr lang="el-GR" dirty="0" smtClean="0"/>
              <a:t>  ΣΥΜΠΛΗΡΩΣΗ ΤΩΝ ΦΥΛΛΩΝ: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ΠΕΡΙΓΡΑΦΙΚΗΣ ΑΞΙΟΛΟΓΗΣΗΣ.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ΠΕΡΙΓΡΑΦΙΚΗΣ ΑΥΤΟ – ΑΞΙΟΛΟΓΗΣΗΣ.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ΠΕΡΙΓΡΑΦΙΚΗΣ ΕΤΕΡΟ – ΑΞΙΟΛΟΓΗΣΗΣ.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361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5184576" cy="5636096"/>
          </a:xfrm>
        </p:spPr>
      </p:pic>
    </p:spTree>
    <p:extLst>
      <p:ext uri="{BB962C8B-B14F-4D97-AF65-F5344CB8AC3E}">
        <p14:creationId xmlns:p14="http://schemas.microsoft.com/office/powerpoint/2010/main" val="382975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l-GR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ΣΥΝΤΟΜΗ ΣΥΝΟΨΗ ΟΛΩΝ ΤΩΝ ΕΡΓΑΣΤΗΡΙΩΝ ΚΑΙ ΟΔΗΓΙΕΣ ΠΡΟΕΤΟΙΜΑΣΙΑΣ.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ΟΙ ΜΑΘΗΤΕΣ ΣΗΜΕΙΩΝΟΥΝ ΣΕ ΜΙΚΡΑ ΧΑΡΤΑΚΙΑ ΤΟ ΜΕΣΟ ΜΕΤΑΚΙΝΗΣΗΣ ΑΠΟ ΚΑΙ ΠΡΟΣ ΤΟ ΣΧΟΛΕΙΟ.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ΠΑΡΟΥΣΙΑΖΟΝΤΑΙ ΣΤΗΝ ΟΛΟΜΕΛΕΙΑ ΚΑΙ ΠΑΡΟΥΣΙΑΖΟΥΝ ΤΟ ΜΕΣΟ ΜΕΤΑΚΙΝΗΣΗΣ ΚΑΙ ΤΗ ΔΙΚΗ ΤΟΥΣ ΕΜΠΕΙΡΙΑ ΑΠΟ ΠΕΡΙΣΤΑΤΙΚΑ ΣΤΟΝ ΔΡΟΜΟ.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330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4680519" cy="5636096"/>
          </a:xfrm>
        </p:spPr>
      </p:pic>
    </p:spTree>
    <p:extLst>
      <p:ext uri="{BB962C8B-B14F-4D97-AF65-F5344CB8AC3E}">
        <p14:creationId xmlns:p14="http://schemas.microsoft.com/office/powerpoint/2010/main" val="142695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ΜΟΙΡΑΣΤΗΚΑΝ ΣΤΟΥΣ ΜΑΘΗΤΕΣ </a:t>
            </a:r>
            <a:r>
              <a:rPr lang="en-US" dirty="0" smtClean="0"/>
              <a:t>post it</a:t>
            </a:r>
            <a:r>
              <a:rPr lang="el-GR" dirty="0" smtClean="0"/>
              <a:t> ΚΑΙ ΕΚΕΙ Ο ΚΑΘΕΝΑΣ ΑΥΘΟΡΜΗΤΑ ΕΓΡΑΨΕ ΤΙ ΘΕΩΡΕΙ ΟΤΙ ΕΙΝΑΙ Η ΑΣΦΑΛΕΙΑ ΣΤΟΝ ΔΡΟΜΟ.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ΑΦΟΥ ΤΑ ΚΟΛΛΗΣΑΜΕ ΣΕ ΕΝΑ ΧΑΡΤΟΝΙ, ΤΑ ΔΙΑΒΑΣΑΜΕ ΣΤΗΝ ΟΛΟΜΕΛΕΙΑ ΚΑΙ ΑΚΟΛΟΥΘΗΣΕ ΣΥΖΗΤΗΣΗ.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55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6840759" cy="5492080"/>
          </a:xfrm>
        </p:spPr>
      </p:pic>
    </p:spTree>
    <p:extLst>
      <p:ext uri="{BB962C8B-B14F-4D97-AF65-F5344CB8AC3E}">
        <p14:creationId xmlns:p14="http://schemas.microsoft.com/office/powerpoint/2010/main" val="239191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ΠΡΟΒΟΛΗ ΕΚΠΑΙΔΕΥΤΙΚΟΥ ΥΛΙΚΟΥ ΚΑΙ </a:t>
            </a:r>
            <a:r>
              <a:rPr lang="en-US" dirty="0" smtClean="0"/>
              <a:t>video.</a:t>
            </a:r>
            <a:r>
              <a:rPr lang="el-GR" dirty="0" smtClean="0"/>
              <a:t> </a:t>
            </a:r>
          </a:p>
          <a:p>
            <a:endParaRPr lang="el-GR" dirty="0"/>
          </a:p>
          <a:p>
            <a:r>
              <a:rPr lang="el-GR" dirty="0" smtClean="0"/>
              <a:t>ΠΑΡΟΥΣΙΑΣΗ ΤΩΝ ΦΩΤΟΓΡΑΦΙΩΝ ΚΑΙ ΖΩΓΡΑΦΙΩΝ ΑΠΟ  ΤΑ ΕΠΙΚΙΝΔΥΝΑ ΣΗΜΕΙΑ ΠΟΥ ΣΥΝΑΝΤΑΜΕ, ΚΑΘΩΣ ΜΕΤΑΚΙΝΟΥΜΑΣΤΕ.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64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112567" cy="5348064"/>
          </a:xfrm>
        </p:spPr>
      </p:pic>
    </p:spTree>
    <p:extLst>
      <p:ext uri="{BB962C8B-B14F-4D97-AF65-F5344CB8AC3E}">
        <p14:creationId xmlns:p14="http://schemas.microsoft.com/office/powerpoint/2010/main" val="396062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ΠΡΟΕΤΟΙΜΑΣΙΑ ΤΩΝ ΜΑΘΗΤΩΝ ΓΙΑ ΤΗ ΣΥΝΕΝΤΕΥΞΗ ΟΠΟΥ ΠΡΟΚΕΙΤΑΙ ΝΑ ΠΑΡΟΥΝ ΑΠΟ ΤΟΥΣ ΓΕΙΤΟΝΕΣ 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813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256584" cy="5564088"/>
          </a:xfrm>
        </p:spPr>
      </p:pic>
    </p:spTree>
    <p:extLst>
      <p:ext uri="{BB962C8B-B14F-4D97-AF65-F5344CB8AC3E}">
        <p14:creationId xmlns:p14="http://schemas.microsoft.com/office/powerpoint/2010/main" val="2460720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</TotalTime>
  <Words>204</Words>
  <Application>Microsoft Office PowerPoint</Application>
  <PresentationFormat>Προβολή στην οθόνη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Γειτνίαση</vt:lpstr>
      <vt:lpstr>ΕΡΓΑΣΤΗΡΙΑ ΔΕΞΙΟΤΗΤΩΝ</vt:lpstr>
      <vt:lpstr>ΕΡΓΑΣΤΗΡΙΟ 1</vt:lpstr>
      <vt:lpstr>Παρουσίαση του PowerPoint</vt:lpstr>
      <vt:lpstr>ΕΡΓΑΣΤΗΡΙΟ 2</vt:lpstr>
      <vt:lpstr>Παρουσίαση του PowerPoint</vt:lpstr>
      <vt:lpstr>ΕΡΓΑΣΤΗΡΙΟ 3</vt:lpstr>
      <vt:lpstr>Παρουσίαση του PowerPoint</vt:lpstr>
      <vt:lpstr>ΕΡΓΑΣΤΗΡΙΟ 4</vt:lpstr>
      <vt:lpstr>Παρουσίαση του PowerPoint</vt:lpstr>
      <vt:lpstr>ΕΡΓΑΣΤΗΡΙΟ 5</vt:lpstr>
      <vt:lpstr>ΕΡΓΑΣΤΗΡΙΟ 6</vt:lpstr>
      <vt:lpstr>ΕΡΓΑΣΤΗΡΙΟ 7</vt:lpstr>
      <vt:lpstr>Παρουσίαση του PowerPoint</vt:lpstr>
    </vt:vector>
  </TitlesOfParts>
  <Company>ΕΠΠtools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 ΔΕΞΙΟΤΗΤΩΝ</dc:title>
  <dc:creator>User</dc:creator>
  <cp:lastModifiedBy>User</cp:lastModifiedBy>
  <cp:revision>6</cp:revision>
  <dcterms:created xsi:type="dcterms:W3CDTF">2022-11-15T20:51:57Z</dcterms:created>
  <dcterms:modified xsi:type="dcterms:W3CDTF">2022-11-15T21:44:36Z</dcterms:modified>
</cp:coreProperties>
</file>