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5" name="Υπότιτλο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1" name="Θέση ημερομηνίας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εικόνας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Θέση τίτλου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1" name="Θέση κειμένου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Θέση ημερομηνίας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82AEAC-E3C9-4F56-9B1F-5820FAF71A6E}" type="datetimeFigureOut">
              <a:rPr lang="el-GR" smtClean="0"/>
              <a:t>19/4/2022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10D1E1-7C09-4F29-991F-3FBD23E0C17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275856" y="116632"/>
            <a:ext cx="5196412" cy="5976664"/>
          </a:xfrm>
        </p:spPr>
        <p:txBody>
          <a:bodyPr/>
          <a:lstStyle/>
          <a:p>
            <a:pPr algn="l"/>
            <a:r>
              <a:rPr lang="el-GR" sz="2800" i="1" dirty="0" smtClean="0"/>
              <a:t>ΕΡΓΑΣΤΗΡΙΑ ΔΕΞΙΟΤΗΤΩΝ.</a:t>
            </a:r>
            <a:br>
              <a:rPr lang="el-GR" sz="2800" i="1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2800" b="0" u="sng" dirty="0" smtClean="0"/>
              <a:t>ΘΕΜΑΤΙΚΟΣ ΑΞΟΝΑΣ</a:t>
            </a:r>
            <a:r>
              <a:rPr lang="el-GR" sz="2800" dirty="0" smtClean="0"/>
              <a:t>: ΔΗΜΙΟΥΡΓΩ ΚΑΙ ΚΑΙΝΟΤΟΜΩ.</a:t>
            </a:r>
            <a:br>
              <a:rPr lang="el-GR" sz="2800" dirty="0" smtClean="0"/>
            </a:br>
            <a:r>
              <a:rPr lang="el-GR" sz="2800" u="sng" dirty="0" smtClean="0"/>
              <a:t>ΤΙΤΛΟΣ</a:t>
            </a:r>
            <a:r>
              <a:rPr lang="el-GR" u="sng" dirty="0" smtClean="0"/>
              <a:t>:</a:t>
            </a:r>
            <a:r>
              <a:rPr lang="el-GR" sz="2800" b="0" dirty="0" smtClean="0"/>
              <a:t>ΔΙΝΩ</a:t>
            </a:r>
            <a:r>
              <a:rPr lang="el-GR" sz="2800" dirty="0" smtClean="0"/>
              <a:t> ΣΤΟ ΕΥΡΩ ΑΞΙΑ…ΚΑΝΩ ΠΑΝΤΑ ΟΙΚΟΝΟΜΙΑ.</a:t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u="sng" dirty="0" smtClean="0"/>
              <a:t>Δ΄ΤΑΞΗ</a:t>
            </a:r>
            <a:br>
              <a:rPr lang="el-GR" sz="2800" u="sng" dirty="0" smtClean="0"/>
            </a:br>
            <a:r>
              <a:rPr lang="el-GR" sz="2800" dirty="0" smtClean="0"/>
              <a:t>ΥΠΕΥΘΥΝΟΙ ΕΚΠΑΙΔΕΥΤΙΚΟΙ:</a:t>
            </a:r>
            <a:br>
              <a:rPr lang="el-GR" sz="2800" dirty="0" smtClean="0"/>
            </a:br>
            <a:r>
              <a:rPr lang="el-GR" sz="2800" dirty="0" smtClean="0"/>
              <a:t>ΚΑΤΣΑΡΗ ΣΤΑΥΡΟΥΛΑ</a:t>
            </a:r>
            <a:br>
              <a:rPr lang="el-GR" sz="2800" dirty="0" smtClean="0"/>
            </a:br>
            <a:r>
              <a:rPr lang="el-GR" sz="2800" dirty="0" smtClean="0"/>
              <a:t>ΜΠΑΚΟΓΕΩΡΓΟΥ ΒΙΡΓΙΝΙΑ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00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5656" y="404661"/>
            <a:ext cx="5904656" cy="6051699"/>
          </a:xfrm>
        </p:spPr>
      </p:pic>
    </p:spTree>
    <p:extLst>
      <p:ext uri="{BB962C8B-B14F-4D97-AF65-F5344CB8AC3E}">
        <p14:creationId xmlns:p14="http://schemas.microsoft.com/office/powerpoint/2010/main" val="100593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26" y="2564904"/>
            <a:ext cx="6413548" cy="197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69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6336704" cy="46805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93574"/>
              </p:ext>
            </p:extLst>
          </p:nvPr>
        </p:nvGraphicFramePr>
        <p:xfrm>
          <a:off x="0" y="1484784"/>
          <a:ext cx="8280920" cy="338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Φύλλο εργασίας" r:id="rId3" imgW="8905775" imgH="3057625" progId="Excel.Sheet.12">
                  <p:embed/>
                </p:oleObj>
              </mc:Choice>
              <mc:Fallback>
                <p:oleObj name="Φύλλο εργασίας" r:id="rId3" imgW="8905775" imgH="3057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84784"/>
                        <a:ext cx="8280920" cy="338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01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 ΠΛΑΙΣΙΑ ΑΥΤΟΥ ΤΟΥ ΕΡΓΑΣΤΗΡΙΟΥ, ΟΙ ΜΑΘΗΤΕΣ ΗΡΘΑΝ ΣΕ ΕΠΑΦΗ ΜΕ ΑΠΛΕΣ ΜΑΘΗΜΑΤΙΚΕΣ ΕΝΝΟΙΕΣ , ΤΙΣ ΟΠΟΙΕΣ ΣΥΝΑΝΤΟΥΝ ΣΤΗΝ ΚΑΘΗΜΕΡΙΝΟΤΗΤΑ ΤΟΥΣ.</a:t>
            </a:r>
          </a:p>
          <a:p>
            <a:r>
              <a:rPr lang="el-GR" dirty="0" smtClean="0"/>
              <a:t>ΜΕΣΑ ΑΠΟ ΤΗ ΔΙΑΛΟΓΙΚΗ ΣΥΖΗΤΗΣΗ ΕΓΙΝΕ ΑΝΤΙΛΗΠΤΗ Η ΔΙΑΦΟΡΟΠΟΙΗΣΗ ΑΝΑΜΕΣΑ ΣΤΙΣ ΕΝΝΟΙΕΣ « </a:t>
            </a:r>
            <a:r>
              <a:rPr lang="el-GR" u="sng" dirty="0" smtClean="0"/>
              <a:t>ΧΡΕΙΑΖΟΜΑΙ</a:t>
            </a:r>
            <a:r>
              <a:rPr lang="el-GR" dirty="0" smtClean="0"/>
              <a:t> » ΚΑΙ « </a:t>
            </a:r>
            <a:r>
              <a:rPr lang="el-GR" u="sng" dirty="0" smtClean="0"/>
              <a:t>ΕΧΩ ΑΝΑΓΚΗ </a:t>
            </a:r>
            <a:r>
              <a:rPr lang="el-GR" dirty="0" smtClean="0"/>
              <a:t>».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069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ΜΑΘΗΤΕΣ ΕΞΟΙΚΕΙΩΘΗΚΑΝ ΜΕ ΤΙΣ ΜΕΘΟΔΟΥΣ ΠΛΗΡΩΜΗΣ ΔΙΑΦΟΡΩΝ ΑΓΑΘΩΝ ΚΑΙ ΥΠΗΡΕΣΙΩΝ ΜΕΣΑ ΑΠΟ ΔΙΑΦΟΡΑ ΠΑΙΧΝΙΔΙΑ ΜΕ ΚΑΡΤΕΛΕΣ.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22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ΠΩΣ ΚΕΡΔΙΖΟΥΝ ΤΟ ΕΙΣΟΔΗΜΑ ΤΟΥΣ – ΧΑΡΤΖΙΛΙΚΙ.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ΤΑ ΠΑΙΔΙΑ ΓΝΩΡΙΣΑΝ ΤΗΝ ΕΝΝΟΙΑ ΤΟΥ ΕΙΣΟΔΗΜΑΤΟΣ , ΚΑΘΩΣ ΚΑΙ ΤΙΣ ΠΗΓΕΣ ΤΟΥ.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61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88256"/>
            <a:ext cx="5112568" cy="5668107"/>
          </a:xfrm>
        </p:spPr>
      </p:pic>
    </p:spTree>
    <p:extLst>
      <p:ext uri="{BB962C8B-B14F-4D97-AF65-F5344CB8AC3E}">
        <p14:creationId xmlns:p14="http://schemas.microsoft.com/office/powerpoint/2010/main" val="240749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4968552" cy="5835675"/>
          </a:xfrm>
        </p:spPr>
      </p:pic>
    </p:spTree>
    <p:extLst>
      <p:ext uri="{BB962C8B-B14F-4D97-AF65-F5344CB8AC3E}">
        <p14:creationId xmlns:p14="http://schemas.microsoft.com/office/powerpoint/2010/main" val="63928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5904656" cy="5907683"/>
          </a:xfrm>
        </p:spPr>
      </p:pic>
    </p:spTree>
    <p:extLst>
      <p:ext uri="{BB962C8B-B14F-4D97-AF65-F5344CB8AC3E}">
        <p14:creationId xmlns:p14="http://schemas.microsoft.com/office/powerpoint/2010/main" val="385782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ΜΕ ΤΗ ΒΟΗΘΕΙΑ ΔΙΑΔΡΑΣΤΙΚΩΝ ΠΑΙΧΝΙΔΙΩΝ, ΑΛΛΑ ΚΑΙ ΜΕ ΠΑΡΑΔΕΙΓΜΑΤΑ ΠΡΟΦΟΡΙΚΟΥ ΚΑΙ ΓΡΑΠΤΟΥ ΛΟΓΟΥ ΜΕΣΑ ΑΠΟ ΤΗ ΔΙΚΗ ΤΟΥΣ ΚΑΘΗΜΕΡΙΝΟΤΗΤΑ  ΟΙ ΜΑΘΗΤΕΣ ΚΑΤΑΝΟΗΣΑΝ ΤΗ ΔΙΑΦΟΡΑ ΤΩΝ ΕΝΝΟΙΩΝ : « </a:t>
            </a:r>
            <a:r>
              <a:rPr lang="el-GR" u="sng" dirty="0" smtClean="0"/>
              <a:t>ΕΧΩ ΑΝΑΓΚΗ </a:t>
            </a:r>
            <a:r>
              <a:rPr lang="el-GR" dirty="0" smtClean="0"/>
              <a:t>» ΚΑΙ « </a:t>
            </a:r>
            <a:r>
              <a:rPr lang="el-GR" u="sng" dirty="0" smtClean="0"/>
              <a:t>ΕΠΙΘΥΜΩ</a:t>
            </a:r>
            <a:r>
              <a:rPr lang="el-GR" dirty="0" smtClean="0"/>
              <a:t> » 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26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/>
              <a:t>ΗΜΕΡΟΛΟΓΙΟ ΕΞΟΔΩΝ</a:t>
            </a:r>
            <a:endParaRPr lang="el-GR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ΤΟ ΚΑΘΕ ΠΑΙΔΙ ΣΥΜΠΛΗΡΩΣΕ ΕΝΑ ΗΜΕΡΟΛΟΓΙΟ ΕΞΟΔΩΝ  ΚΑΙ ΣΤΟ ΤΕΛΟΣ ΟΛΟΙ ΜΑΖΙ ΣΤΗΝ ΟΛΟΜΕΛΕΙΑ, ΑΦΟΥ ΚΩΔΙΚΟΠΟΙΗΣΑΝΕ ΤΑ ΕΒΔΟΜΑΔΙΑΙΑ ΕΞΟΔΑ ΤΟΥΣ, ΔΗΜΙΟΥΡΓΗΣΑΝ ΕΝΑ ΡΑΒΔΟΓΡΑΜΜΑ, ΟΠΟΥ ΦΑΝΗΚΕ ΚΑΙ Η ΔΙΑΦΟΡΑ ΣΤΗ ΔΙΑΧΕΙΡΙΣΗ ΤΩΝ ΧΡΗΜΑΤΩΝ ( ΧΑΡΤΖΙΛΙΚΙ ) ΑΝΑΜΕΣΑ ΣΤΑ ΑΓΟΡΙΑ ΚΑΙ ΣΤΑ ΚΟΡΙΤΣΙΑ.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0393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</TotalTime>
  <Words>170</Words>
  <Application>Microsoft Office PowerPoint</Application>
  <PresentationFormat>Προβολή στην οθόνη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Αφθονία</vt:lpstr>
      <vt:lpstr>Microsoft Excel Worksheet</vt:lpstr>
      <vt:lpstr>ΕΡΓΑΣΤΗΡΙΑ ΔΕΞΙΟΤΗΤΩΝ.  ΘΕΜΑΤΙΚΟΣ ΑΞΟΝΑΣ: ΔΗΜΙΟΥΡΓΩ ΚΑΙ ΚΑΙΝΟΤΟΜΩ. ΤΙΤΛΟΣ:ΔΙΝΩ ΣΤΟ ΕΥΡΩ ΑΞΙΑ…ΚΑΝΩ ΠΑΝΤΑ ΟΙΚΟΝΟΜΙΑ.  Δ΄ΤΑΞΗ ΥΠΕΥΘΥΝΟΙ ΕΚΠΑΙΔΕΥΤΙΚΟΙ: ΚΑΤΣΑΡΗ ΣΤΑΥΡΟΥΛΑ ΜΠΑΚΟΓΕΩΡΓΟΥ ΒΙΡΓΙΝΙΑ</vt:lpstr>
      <vt:lpstr>Παρουσίαση του PowerPoint</vt:lpstr>
      <vt:lpstr>Παρουσίαση του PowerPoint</vt:lpstr>
      <vt:lpstr>ΠΩΣ ΚΕΡΔΙΖΟΥΝ ΤΟ ΕΙΣΟΔΗΜΑ ΤΟΥΣ – ΧΑΡΤΖΙΛΙΚΙ.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ΗΜΕΡΟΛΟΓΙΟ ΕΞΟΔΩΝ</vt:lpstr>
      <vt:lpstr>Παρουσίαση του PowerPoint</vt:lpstr>
      <vt:lpstr>Παρουσίαση του PowerPoint</vt:lpstr>
      <vt:lpstr>Παρουσίαση του PowerPoint</vt:lpstr>
    </vt:vector>
  </TitlesOfParts>
  <Company>ΕΠΠtools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 ΔΕΞΙΟΤΗΤΩΝ.  ΘΕΜΑΤΙΚΟΣ ΑΞΟΝΑΣ: ΔΗΜΙΟΥΡΓΩ ΚΑΙ ΚΑΙΝΟΤΟΜΩ. ΤΙΤΛΟΣ:ΔΙΝΩ ΣΤΟ ΕΥΡΩ ΑΞΙΑ…ΚΑΝΩ ΠΑΝΤΑ ΟΙΚΟΝΟΜΙΑ.   Δ΄ΤΑΞΗ</dc:title>
  <dc:creator>User</dc:creator>
  <cp:lastModifiedBy>User</cp:lastModifiedBy>
  <cp:revision>12</cp:revision>
  <dcterms:created xsi:type="dcterms:W3CDTF">2022-04-18T06:36:25Z</dcterms:created>
  <dcterms:modified xsi:type="dcterms:W3CDTF">2022-04-19T15:39:34Z</dcterms:modified>
</cp:coreProperties>
</file>