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56" r:id="rId2"/>
    <p:sldId id="257" r:id="rId3"/>
    <p:sldId id="275" r:id="rId4"/>
    <p:sldId id="295" r:id="rId5"/>
    <p:sldId id="258" r:id="rId6"/>
    <p:sldId id="260" r:id="rId7"/>
    <p:sldId id="261" r:id="rId8"/>
    <p:sldId id="262" r:id="rId9"/>
    <p:sldId id="268" r:id="rId10"/>
    <p:sldId id="269" r:id="rId11"/>
    <p:sldId id="271" r:id="rId12"/>
    <p:sldId id="272" r:id="rId13"/>
    <p:sldId id="296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EB95A-2B75-41BE-8276-F5EAE047D896}" type="datetimeFigureOut">
              <a:rPr lang="el-GR" smtClean="0"/>
              <a:pPr/>
              <a:t>7/2/2022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77DB6-B054-4FF5-82DC-D2F085B1591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77DB6-B054-4FF5-82DC-D2F085B15910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A45E302-9FAC-4456-8F02-0A232C491FDC}" type="datetimeFigureOut">
              <a:rPr lang="el-GR" smtClean="0"/>
              <a:pPr/>
              <a:t>7/2/2022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27890EF-7D9C-4D09-848E-8DE03876E8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E302-9FAC-4456-8F02-0A232C491FDC}" type="datetimeFigureOut">
              <a:rPr lang="el-GR" smtClean="0"/>
              <a:pPr/>
              <a:t>7/2/2022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90EF-7D9C-4D09-848E-8DE03876E8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E302-9FAC-4456-8F02-0A232C491FDC}" type="datetimeFigureOut">
              <a:rPr lang="el-GR" smtClean="0"/>
              <a:pPr/>
              <a:t>7/2/2022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90EF-7D9C-4D09-848E-8DE03876E8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E302-9FAC-4456-8F02-0A232C491FDC}" type="datetimeFigureOut">
              <a:rPr lang="el-GR" smtClean="0"/>
              <a:pPr/>
              <a:t>7/2/2022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90EF-7D9C-4D09-848E-8DE03876E8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E302-9FAC-4456-8F02-0A232C491FDC}" type="datetimeFigureOut">
              <a:rPr lang="el-GR" smtClean="0"/>
              <a:pPr/>
              <a:t>7/2/2022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90EF-7D9C-4D09-848E-8DE03876E8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E302-9FAC-4456-8F02-0A232C491FDC}" type="datetimeFigureOut">
              <a:rPr lang="el-GR" smtClean="0"/>
              <a:pPr/>
              <a:t>7/2/2022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90EF-7D9C-4D09-848E-8DE03876E8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45E302-9FAC-4456-8F02-0A232C491FDC}" type="datetimeFigureOut">
              <a:rPr lang="el-GR" smtClean="0"/>
              <a:pPr/>
              <a:t>7/2/2022</a:t>
            </a:fld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7890EF-7D9C-4D09-848E-8DE03876E83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A45E302-9FAC-4456-8F02-0A232C491FDC}" type="datetimeFigureOut">
              <a:rPr lang="el-GR" smtClean="0"/>
              <a:pPr/>
              <a:t>7/2/2022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27890EF-7D9C-4D09-848E-8DE03876E8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E302-9FAC-4456-8F02-0A232C491FDC}" type="datetimeFigureOut">
              <a:rPr lang="el-GR" smtClean="0"/>
              <a:pPr/>
              <a:t>7/2/2022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90EF-7D9C-4D09-848E-8DE03876E8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E302-9FAC-4456-8F02-0A232C491FDC}" type="datetimeFigureOut">
              <a:rPr lang="el-GR" smtClean="0"/>
              <a:pPr/>
              <a:t>7/2/2022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90EF-7D9C-4D09-848E-8DE03876E8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E302-9FAC-4456-8F02-0A232C491FDC}" type="datetimeFigureOut">
              <a:rPr lang="el-GR" smtClean="0"/>
              <a:pPr/>
              <a:t>7/2/2022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90EF-7D9C-4D09-848E-8DE03876E8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A45E302-9FAC-4456-8F02-0A232C491FDC}" type="datetimeFigureOut">
              <a:rPr lang="el-GR" smtClean="0"/>
              <a:pPr/>
              <a:t>7/2/2022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27890EF-7D9C-4D09-848E-8DE03876E83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Εργαστήρια </a:t>
            </a:r>
            <a:r>
              <a:rPr lang="el-GR" sz="3600" dirty="0" smtClean="0"/>
              <a:t>Δεξιοτήτων</a:t>
            </a:r>
            <a:br>
              <a:rPr lang="el-GR" sz="3600" dirty="0" smtClean="0"/>
            </a:br>
            <a:r>
              <a:rPr lang="el-GR" sz="3600" dirty="0" smtClean="0"/>
              <a:t>(2021-2022)</a:t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Θεματικός Κύκλος: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 </a:t>
            </a:r>
            <a:r>
              <a:rPr lang="el-GR" sz="3600" dirty="0" smtClean="0"/>
              <a:t>Φροντίζω το περιβάλλον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Υποενότητα: </a:t>
            </a:r>
            <a:r>
              <a:rPr lang="el-GR" sz="3600" dirty="0" smtClean="0"/>
              <a:t>Οικολογική Συνείδηση</a:t>
            </a:r>
            <a:endParaRPr lang="el-G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7086600" cy="1752600"/>
          </a:xfrm>
        </p:spPr>
        <p:txBody>
          <a:bodyPr>
            <a:normAutofit/>
          </a:bodyPr>
          <a:lstStyle/>
          <a:p>
            <a:r>
              <a:rPr lang="el-GR" dirty="0" smtClean="0"/>
              <a:t>Τίτλος προγράμματος:</a:t>
            </a:r>
          </a:p>
          <a:p>
            <a:r>
              <a:rPr lang="el-GR" b="1" dirty="0" smtClean="0"/>
              <a:t>«Ανακυκλώνω, σώζω το περιβάλλον»</a:t>
            </a:r>
            <a:endParaRPr lang="el-GR" dirty="0" smtClean="0"/>
          </a:p>
          <a:p>
            <a:r>
              <a:rPr lang="el-GR" dirty="0" smtClean="0"/>
              <a:t>Τμήμα</a:t>
            </a:r>
            <a:r>
              <a:rPr lang="el-GR" dirty="0" smtClean="0"/>
              <a:t>: </a:t>
            </a:r>
            <a:r>
              <a:rPr lang="el-GR" b="1" dirty="0" smtClean="0"/>
              <a:t>Γ2</a:t>
            </a:r>
            <a:endParaRPr lang="en-US" b="1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20220202_134527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8127972" cy="565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20220202_134537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4267200" cy="5687859"/>
          </a:xfrm>
        </p:spPr>
      </p:pic>
      <p:pic>
        <p:nvPicPr>
          <p:cNvPr id="5" name="Content Placeholder 3" descr="20220202_134445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685800"/>
            <a:ext cx="4267200" cy="5687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20220202_134543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4419530" cy="5890904"/>
          </a:xfrm>
        </p:spPr>
      </p:pic>
      <p:pic>
        <p:nvPicPr>
          <p:cNvPr id="5" name="Content Placeholder 3" descr="20220202_134534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838200"/>
            <a:ext cx="4382236" cy="584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382000" cy="236220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ΑΦΙΣΑ </a:t>
            </a:r>
            <a:br>
              <a:rPr lang="el-GR" dirty="0" smtClean="0"/>
            </a:br>
            <a:r>
              <a:rPr lang="el-GR" dirty="0" smtClean="0"/>
              <a:t>ΓΙΑ ΤΗΝ ΑΝΑΚΥΚΛΩΣΗ ΚΑΙ ΤΟ ΠΕΡΙΒΑΛΛΟΝ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viber_image_2022-02-04_13-32-40-632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95400"/>
            <a:ext cx="8534400" cy="4811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viber_image_2022-02-04_13-32-40-739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738818"/>
            <a:ext cx="4236385" cy="58350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viber_image_2022-02-04_13-32-40-857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14400"/>
            <a:ext cx="8613985" cy="5430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viber_image_2022-02-04_13-32-40-964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762000"/>
            <a:ext cx="8239894" cy="5811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viber_image_2022-02-04_13-32-41-069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609600"/>
            <a:ext cx="7696200" cy="6111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viber_image_2022-02-04_13-32-41-209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066800"/>
            <a:ext cx="8839200" cy="49883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20220202_134013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7350155" cy="581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viber_image_2022-02-04_13-32-41-324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609600"/>
            <a:ext cx="8077200" cy="61124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viber_image_2022-02-04_13-32-41-467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85800"/>
            <a:ext cx="8225716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viber_image_2022-02-04_13-32-43-407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661132"/>
            <a:ext cx="4267200" cy="61316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viber_image_2022-02-04_13-32-43-55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715391"/>
            <a:ext cx="5410200" cy="59872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viber_image_2022-02-04_13-32-43-710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91" y="762000"/>
            <a:ext cx="8609452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viber_image_2022-02-04_13-32-43-925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609600"/>
            <a:ext cx="4343400" cy="60682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viber_image_2022-02-04_13-32-44-076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38200"/>
            <a:ext cx="8387577" cy="565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viber_image_2022-02-04_13-32-44-193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685800"/>
            <a:ext cx="3657600" cy="59326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viber_image_2022-02-04_13-32-44-60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685800"/>
            <a:ext cx="4572000" cy="5999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viber_image_2022-02-04_13-32-44-779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762000"/>
            <a:ext cx="8681219" cy="565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afisa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8314794" cy="59143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viber_image_2022-02-04_13-32-44-883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09600"/>
            <a:ext cx="8491852" cy="5974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viber_image_2022-02-04_13-32-45-05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685800"/>
            <a:ext cx="4267200" cy="6016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viber_image_2022-02-04_13-32-45-33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838200"/>
            <a:ext cx="8898385" cy="55886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305800" cy="266700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Ο κόσμος του μπλε κάδου</a:t>
            </a:r>
            <a:br>
              <a:rPr lang="el-GR" dirty="0" smtClean="0"/>
            </a:br>
            <a:r>
              <a:rPr lang="el-GR" dirty="0" smtClean="0"/>
              <a:t>Επιθεωρητής Μπλέκας</a:t>
            </a:r>
            <a:br>
              <a:rPr lang="el-GR" dirty="0" smtClean="0"/>
            </a:br>
            <a:r>
              <a:rPr lang="en-US" dirty="0" smtClean="0"/>
              <a:t> </a:t>
            </a:r>
            <a:r>
              <a:rPr lang="en-US" dirty="0" smtClean="0"/>
              <a:t>(http</a:t>
            </a:r>
            <a:r>
              <a:rPr lang="en-US" dirty="0" smtClean="0"/>
              <a:t>://www.mplekas.com</a:t>
            </a:r>
            <a:r>
              <a:rPr lang="en-US" dirty="0" smtClean="0"/>
              <a:t>/)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20220202_134348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4060528" cy="5412381"/>
          </a:xfrm>
        </p:spPr>
      </p:pic>
      <p:pic>
        <p:nvPicPr>
          <p:cNvPr id="5" name="Content Placeholder 3" descr="20220202_134359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914400"/>
            <a:ext cx="4038600" cy="5383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20220202_134407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609600"/>
            <a:ext cx="4765124" cy="4324350"/>
          </a:xfrm>
        </p:spPr>
      </p:pic>
      <p:pic>
        <p:nvPicPr>
          <p:cNvPr id="6" name="Content Placeholder 3" descr="20220202_13455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404873"/>
            <a:ext cx="3733800" cy="4976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20220202_134417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4210172" cy="5611846"/>
          </a:xfrm>
        </p:spPr>
      </p:pic>
      <p:pic>
        <p:nvPicPr>
          <p:cNvPr id="6" name="Content Placeholder 3" descr="20220202_134439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838200"/>
            <a:ext cx="4116059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 descr="20220202_134427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5253969" cy="3776615"/>
          </a:xfrm>
        </p:spPr>
      </p:pic>
      <p:pic>
        <p:nvPicPr>
          <p:cNvPr id="5" name="Content Placeholder 3" descr="20220202_134434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2144" y="3067050"/>
            <a:ext cx="4361856" cy="379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20220202_134522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4267200" cy="5694828"/>
          </a:xfrm>
        </p:spPr>
      </p:pic>
      <p:pic>
        <p:nvPicPr>
          <p:cNvPr id="5" name="Content Placeholder 3" descr="20220202_134504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914400"/>
            <a:ext cx="4267200" cy="5687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56</TotalTime>
  <Words>20</Words>
  <Application>Microsoft Office PowerPoint</Application>
  <PresentationFormat>On-screen Show (4:3)</PresentationFormat>
  <Paragraphs>7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Urban</vt:lpstr>
      <vt:lpstr>    Εργαστήρια Δεξιοτήτων (2021-2022)  Θεματικός Κύκλος:   Φροντίζω το περιβάλλον Υποενότητα: Οικολογική Συνείδηση</vt:lpstr>
      <vt:lpstr>Slide 2</vt:lpstr>
      <vt:lpstr>Slide 3</vt:lpstr>
      <vt:lpstr>Ο κόσμος του μπλε κάδου Επιθεωρητής Μπλέκας  (http://www.mplekas.com/)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ΑΦΙΣΑ  ΓΙΑ ΤΗΝ ΑΝΑΚΥΚΛΩΣΗ ΚΑΙ ΤΟ ΠΕΡΙΒΑΛΛΟΝ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PV</dc:creator>
  <cp:lastModifiedBy>PV</cp:lastModifiedBy>
  <cp:revision>9</cp:revision>
  <dcterms:created xsi:type="dcterms:W3CDTF">2022-02-04T16:16:31Z</dcterms:created>
  <dcterms:modified xsi:type="dcterms:W3CDTF">2022-02-07T13:49:48Z</dcterms:modified>
</cp:coreProperties>
</file>