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06" autoAdjust="0"/>
    <p:restoredTop sz="94660"/>
  </p:normalViewPr>
  <p:slideViewPr>
    <p:cSldViewPr>
      <p:cViewPr varScale="1">
        <p:scale>
          <a:sx n="68" d="100"/>
          <a:sy n="68" d="100"/>
        </p:scale>
        <p:origin x="-15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931A3-5128-48B6-BC2A-CBC28CE1D93C}" type="datetimeFigureOut">
              <a:rPr lang="el-GR" smtClean="0"/>
              <a:pPr/>
              <a:t>1/4/2015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1445D-89C8-450C-9D02-6B9460470BE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931A3-5128-48B6-BC2A-CBC28CE1D93C}" type="datetimeFigureOut">
              <a:rPr lang="el-GR" smtClean="0"/>
              <a:pPr/>
              <a:t>1/4/2015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1445D-89C8-450C-9D02-6B9460470BE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931A3-5128-48B6-BC2A-CBC28CE1D93C}" type="datetimeFigureOut">
              <a:rPr lang="el-GR" smtClean="0"/>
              <a:pPr/>
              <a:t>1/4/2015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1445D-89C8-450C-9D02-6B9460470BE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931A3-5128-48B6-BC2A-CBC28CE1D93C}" type="datetimeFigureOut">
              <a:rPr lang="el-GR" smtClean="0"/>
              <a:pPr/>
              <a:t>1/4/2015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1445D-89C8-450C-9D02-6B9460470BE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931A3-5128-48B6-BC2A-CBC28CE1D93C}" type="datetimeFigureOut">
              <a:rPr lang="el-GR" smtClean="0"/>
              <a:pPr/>
              <a:t>1/4/2015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1445D-89C8-450C-9D02-6B9460470BE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931A3-5128-48B6-BC2A-CBC28CE1D93C}" type="datetimeFigureOut">
              <a:rPr lang="el-GR" smtClean="0"/>
              <a:pPr/>
              <a:t>1/4/2015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1445D-89C8-450C-9D02-6B9460470BE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931A3-5128-48B6-BC2A-CBC28CE1D93C}" type="datetimeFigureOut">
              <a:rPr lang="el-GR" smtClean="0"/>
              <a:pPr/>
              <a:t>1/4/2015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1445D-89C8-450C-9D02-6B9460470BE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931A3-5128-48B6-BC2A-CBC28CE1D93C}" type="datetimeFigureOut">
              <a:rPr lang="el-GR" smtClean="0"/>
              <a:pPr/>
              <a:t>1/4/2015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1445D-89C8-450C-9D02-6B9460470BE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931A3-5128-48B6-BC2A-CBC28CE1D93C}" type="datetimeFigureOut">
              <a:rPr lang="el-GR" smtClean="0"/>
              <a:pPr/>
              <a:t>1/4/2015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1445D-89C8-450C-9D02-6B9460470BE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931A3-5128-48B6-BC2A-CBC28CE1D93C}" type="datetimeFigureOut">
              <a:rPr lang="el-GR" smtClean="0"/>
              <a:pPr/>
              <a:t>1/4/2015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1445D-89C8-450C-9D02-6B9460470BE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931A3-5128-48B6-BC2A-CBC28CE1D93C}" type="datetimeFigureOut">
              <a:rPr lang="el-GR" smtClean="0"/>
              <a:pPr/>
              <a:t>1/4/2015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1445D-89C8-450C-9D02-6B9460470BE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B931A3-5128-48B6-BC2A-CBC28CE1D93C}" type="datetimeFigureOut">
              <a:rPr lang="el-GR" smtClean="0"/>
              <a:pPr/>
              <a:t>1/4/2015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1445D-89C8-450C-9D02-6B9460470BEE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8" name="Picture 34" descr="http://www.carpediem-hall.gr/wp-content/uploads/2013/03/pasx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80528" y="0"/>
            <a:ext cx="9324528" cy="6858000"/>
          </a:xfrm>
          <a:prstGeom prst="rect">
            <a:avLst/>
          </a:prstGeom>
          <a:noFill/>
        </p:spPr>
      </p:pic>
      <p:sp>
        <p:nvSpPr>
          <p:cNvPr id="1040" name="AutoShape 16" descr="Image result for πασχα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1042" name="AutoShape 18" descr="Image result for πασχα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1046" name="AutoShape 22" descr="Image result for πασχα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1048" name="AutoShape 24" descr="Image result for πασχα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1050" name="AutoShape 26" descr="Image result for πασχα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25" name="24 - Έλλειψη"/>
          <p:cNvSpPr/>
          <p:nvPr/>
        </p:nvSpPr>
        <p:spPr>
          <a:xfrm>
            <a:off x="1115616" y="2060848"/>
            <a:ext cx="1656184" cy="2088232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i="1" dirty="0" smtClean="0"/>
              <a:t>ΧΡΙΣΤΟΣ ΑΝΕΣΤΗ</a:t>
            </a:r>
            <a:endParaRPr lang="el-GR" b="1" i="1" dirty="0"/>
          </a:p>
        </p:txBody>
      </p:sp>
      <p:pic>
        <p:nvPicPr>
          <p:cNvPr id="1056" name="Picture 32" descr="http://www.infokids.gr/wp-content/uploads/2014/03/P401083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1988840"/>
            <a:ext cx="2952328" cy="2356953"/>
          </a:xfrm>
          <a:prstGeom prst="rect">
            <a:avLst/>
          </a:prstGeom>
          <a:noFill/>
        </p:spPr>
      </p:pic>
      <p:cxnSp>
        <p:nvCxnSpPr>
          <p:cNvPr id="21" name="20 - Γωνιακή σύνδεση"/>
          <p:cNvCxnSpPr/>
          <p:nvPr/>
        </p:nvCxnSpPr>
        <p:spPr>
          <a:xfrm>
            <a:off x="11340752" y="1556792"/>
            <a:ext cx="914400" cy="91440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1 - Ορθογώνιο"/>
          <p:cNvSpPr/>
          <p:nvPr/>
        </p:nvSpPr>
        <p:spPr>
          <a:xfrm>
            <a:off x="2323479" y="404664"/>
            <a:ext cx="6820521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l-GR" sz="8000" b="1" cap="all" spc="0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ΚΑΛΟ ΠΑΣΧΑ!!!</a:t>
            </a:r>
            <a:endParaRPr lang="el-GR" sz="80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4" name="13 - TextBox"/>
          <p:cNvSpPr txBox="1"/>
          <p:nvPr/>
        </p:nvSpPr>
        <p:spPr>
          <a:xfrm>
            <a:off x="3995936" y="5085184"/>
            <a:ext cx="338437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200" b="1" i="1" dirty="0" smtClean="0">
                <a:solidFill>
                  <a:schemeClr val="bg1">
                    <a:lumMod val="95000"/>
                  </a:schemeClr>
                </a:solidFill>
              </a:rPr>
              <a:t>ΒΑΣΙΛΙΚΗ,ΑΙΜΙΛΙΑΕΛΕΝΑ</a:t>
            </a:r>
          </a:p>
          <a:p>
            <a:pPr algn="ctr"/>
            <a:r>
              <a:rPr lang="el-GR" sz="3200" b="1" i="1" dirty="0" smtClean="0">
                <a:solidFill>
                  <a:schemeClr val="bg1">
                    <a:lumMod val="95000"/>
                  </a:schemeClr>
                </a:solidFill>
              </a:rPr>
              <a:t>Ε3</a:t>
            </a:r>
          </a:p>
          <a:p>
            <a:pPr algn="ctr"/>
            <a:endParaRPr lang="el-GR" sz="3200" b="1" i="1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4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5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5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xit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amond(in)">
                                      <p:cBhvr>
                                        <p:cTn id="29" dur="2000"/>
                                        <p:tgtEl>
                                          <p:spTgt spid="10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1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1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/>
                                        <p:tgtEl>
                                          <p:spTgt spid="10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0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2" grpId="0"/>
      <p:bldP spid="14" grpId="0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7</Words>
  <Application>Microsoft Office PowerPoint</Application>
  <PresentationFormat>Προβολή στην οθόνη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Διαφάνεια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Mathitis</dc:creator>
  <cp:lastModifiedBy>Mathitis</cp:lastModifiedBy>
  <cp:revision>10</cp:revision>
  <dcterms:created xsi:type="dcterms:W3CDTF">2015-03-23T09:52:13Z</dcterms:created>
  <dcterms:modified xsi:type="dcterms:W3CDTF">2015-04-01T09:17:22Z</dcterms:modified>
</cp:coreProperties>
</file>