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B081D-8128-479B-8E68-C60EE86A3021}" type="doc">
      <dgm:prSet loTypeId="urn:microsoft.com/office/officeart/2005/8/layout/vList2" loCatId="list" qsTypeId="urn:microsoft.com/office/officeart/2005/8/quickstyle/simple5" qsCatId="simple" csTypeId="urn:microsoft.com/office/officeart/2005/8/colors/accent3_5" csCatId="accent3"/>
      <dgm:spPr/>
      <dgm:t>
        <a:bodyPr/>
        <a:lstStyle/>
        <a:p>
          <a:endParaRPr lang="el-GR"/>
        </a:p>
      </dgm:t>
    </dgm:pt>
    <dgm:pt modelId="{988CE9C7-BD0A-4A75-816D-63A698FDAD96}">
      <dgm:prSet/>
      <dgm:spPr/>
      <dgm:t>
        <a:bodyPr/>
        <a:lstStyle/>
        <a:p>
          <a:pPr algn="ctr" rtl="0"/>
          <a:r>
            <a:rPr lang="el-GR" b="1" i="1" dirty="0" smtClean="0">
              <a:solidFill>
                <a:schemeClr val="accent6">
                  <a:lumMod val="75000"/>
                </a:schemeClr>
              </a:solidFill>
            </a:rPr>
            <a:t>Αφίσες των μαθητών του Β1  για την ανακύκλωση </a:t>
          </a:r>
          <a:endParaRPr lang="el-GR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EDC8DB4D-17F9-48BF-90A5-B5263EF7894E}" type="parTrans" cxnId="{BEBD4019-2AF6-444D-BC7A-169F1739436C}">
      <dgm:prSet/>
      <dgm:spPr/>
      <dgm:t>
        <a:bodyPr/>
        <a:lstStyle/>
        <a:p>
          <a:endParaRPr lang="el-GR"/>
        </a:p>
      </dgm:t>
    </dgm:pt>
    <dgm:pt modelId="{727794E8-71AE-4EB8-A9D7-73564BEA7DB7}" type="sibTrans" cxnId="{BEBD4019-2AF6-444D-BC7A-169F1739436C}">
      <dgm:prSet/>
      <dgm:spPr/>
      <dgm:t>
        <a:bodyPr/>
        <a:lstStyle/>
        <a:p>
          <a:endParaRPr lang="el-GR"/>
        </a:p>
      </dgm:t>
    </dgm:pt>
    <dgm:pt modelId="{3FCCDA8A-9CA0-41FF-A526-27501FBFA21B}" type="pres">
      <dgm:prSet presAssocID="{E91B081D-8128-479B-8E68-C60EE86A3021}" presName="linear" presStyleCnt="0">
        <dgm:presLayoutVars>
          <dgm:animLvl val="lvl"/>
          <dgm:resizeHandles val="exact"/>
        </dgm:presLayoutVars>
      </dgm:prSet>
      <dgm:spPr/>
    </dgm:pt>
    <dgm:pt modelId="{70AC6492-8D1A-405F-AFCB-C23D92B3CC6F}" type="pres">
      <dgm:prSet presAssocID="{988CE9C7-BD0A-4A75-816D-63A698FDAD9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EBD4019-2AF6-444D-BC7A-169F1739436C}" srcId="{E91B081D-8128-479B-8E68-C60EE86A3021}" destId="{988CE9C7-BD0A-4A75-816D-63A698FDAD96}" srcOrd="0" destOrd="0" parTransId="{EDC8DB4D-17F9-48BF-90A5-B5263EF7894E}" sibTransId="{727794E8-71AE-4EB8-A9D7-73564BEA7DB7}"/>
    <dgm:cxn modelId="{C1157B81-B93B-4008-AC1B-824FFB0BD979}" type="presOf" srcId="{E91B081D-8128-479B-8E68-C60EE86A3021}" destId="{3FCCDA8A-9CA0-41FF-A526-27501FBFA21B}" srcOrd="0" destOrd="0" presId="urn:microsoft.com/office/officeart/2005/8/layout/vList2"/>
    <dgm:cxn modelId="{EAFA2EB8-434E-4821-8F21-E854FB94EC4F}" type="presOf" srcId="{988CE9C7-BD0A-4A75-816D-63A698FDAD96}" destId="{70AC6492-8D1A-405F-AFCB-C23D92B3CC6F}" srcOrd="0" destOrd="0" presId="urn:microsoft.com/office/officeart/2005/8/layout/vList2"/>
    <dgm:cxn modelId="{0E350627-EC0B-471D-805D-51D30C648736}" type="presParOf" srcId="{3FCCDA8A-9CA0-41FF-A526-27501FBFA21B}" destId="{70AC6492-8D1A-405F-AFCB-C23D92B3CC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83A10D-7B34-4BB6-8C63-24A4897892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C79FC716-2AE3-4009-AC0B-1E69918C350F}">
      <dgm:prSet/>
      <dgm:spPr/>
      <dgm:t>
        <a:bodyPr/>
        <a:lstStyle/>
        <a:p>
          <a:pPr rtl="0"/>
          <a:r>
            <a:rPr lang="el-GR" dirty="0" smtClean="0"/>
            <a:t>Τα τρία </a:t>
          </a:r>
          <a:r>
            <a:rPr lang="en-US" dirty="0" smtClean="0"/>
            <a:t>R </a:t>
          </a:r>
          <a:r>
            <a:rPr lang="el-GR" dirty="0" smtClean="0"/>
            <a:t>στην πράξη</a:t>
          </a:r>
          <a:endParaRPr lang="el-GR" dirty="0"/>
        </a:p>
      </dgm:t>
    </dgm:pt>
    <dgm:pt modelId="{1F859489-1255-4947-8A9C-C73D55059B68}" type="parTrans" cxnId="{94F7F4AC-162A-4B90-9D13-F9D607D801CB}">
      <dgm:prSet/>
      <dgm:spPr/>
      <dgm:t>
        <a:bodyPr/>
        <a:lstStyle/>
        <a:p>
          <a:endParaRPr lang="el-GR"/>
        </a:p>
      </dgm:t>
    </dgm:pt>
    <dgm:pt modelId="{C88E0418-E8DC-47BE-8BB6-729A060494D7}" type="sibTrans" cxnId="{94F7F4AC-162A-4B90-9D13-F9D607D801CB}">
      <dgm:prSet/>
      <dgm:spPr/>
      <dgm:t>
        <a:bodyPr/>
        <a:lstStyle/>
        <a:p>
          <a:endParaRPr lang="el-GR"/>
        </a:p>
      </dgm:t>
    </dgm:pt>
    <dgm:pt modelId="{0F801C83-610E-449F-B5B7-FA6CEA0E7578}" type="pres">
      <dgm:prSet presAssocID="{FE83A10D-7B34-4BB6-8C63-24A4897892D6}" presName="linear" presStyleCnt="0">
        <dgm:presLayoutVars>
          <dgm:animLvl val="lvl"/>
          <dgm:resizeHandles val="exact"/>
        </dgm:presLayoutVars>
      </dgm:prSet>
      <dgm:spPr/>
    </dgm:pt>
    <dgm:pt modelId="{DE3C22C9-A111-400C-98DF-1CA19FCBC91F}" type="pres">
      <dgm:prSet presAssocID="{C79FC716-2AE3-4009-AC0B-1E69918C350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646C68E-C6E8-49AE-9F3C-BA9785418185}" type="presOf" srcId="{C79FC716-2AE3-4009-AC0B-1E69918C350F}" destId="{DE3C22C9-A111-400C-98DF-1CA19FCBC91F}" srcOrd="0" destOrd="0" presId="urn:microsoft.com/office/officeart/2005/8/layout/vList2"/>
    <dgm:cxn modelId="{94F7F4AC-162A-4B90-9D13-F9D607D801CB}" srcId="{FE83A10D-7B34-4BB6-8C63-24A4897892D6}" destId="{C79FC716-2AE3-4009-AC0B-1E69918C350F}" srcOrd="0" destOrd="0" parTransId="{1F859489-1255-4947-8A9C-C73D55059B68}" sibTransId="{C88E0418-E8DC-47BE-8BB6-729A060494D7}"/>
    <dgm:cxn modelId="{68A313C1-71BD-4A43-A27C-D7CC031065CF}" type="presOf" srcId="{FE83A10D-7B34-4BB6-8C63-24A4897892D6}" destId="{0F801C83-610E-449F-B5B7-FA6CEA0E7578}" srcOrd="0" destOrd="0" presId="urn:microsoft.com/office/officeart/2005/8/layout/vList2"/>
    <dgm:cxn modelId="{79502992-9128-4026-A695-2A2C8A967498}" type="presParOf" srcId="{0F801C83-610E-449F-B5B7-FA6CEA0E7578}" destId="{DE3C22C9-A111-400C-98DF-1CA19FCBC9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AC6492-8D1A-405F-AFCB-C23D92B3CC6F}">
      <dsp:nvSpPr>
        <dsp:cNvPr id="0" name=""/>
        <dsp:cNvSpPr/>
      </dsp:nvSpPr>
      <dsp:spPr>
        <a:xfrm>
          <a:off x="0" y="18972"/>
          <a:ext cx="7772400" cy="143208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alpha val="9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alpha val="9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alpha val="9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3">
              <a:alpha val="90000"/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3">
              <a:alpha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b="1" i="1" kern="1200" dirty="0" smtClean="0">
              <a:solidFill>
                <a:schemeClr val="accent6">
                  <a:lumMod val="75000"/>
                </a:schemeClr>
              </a:solidFill>
            </a:rPr>
            <a:t>Αφίσες των μαθητών του Β1  για την ανακύκλωση </a:t>
          </a:r>
          <a:endParaRPr lang="el-GR" sz="36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18972"/>
        <a:ext cx="7772400" cy="1432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3C22C9-A111-400C-98DF-1CA19FCBC91F}">
      <dsp:nvSpPr>
        <dsp:cNvPr id="0" name=""/>
        <dsp:cNvSpPr/>
      </dsp:nvSpPr>
      <dsp:spPr>
        <a:xfrm>
          <a:off x="0" y="264682"/>
          <a:ext cx="6400800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100" kern="1200" dirty="0" smtClean="0"/>
            <a:t>Τα τρία </a:t>
          </a:r>
          <a:r>
            <a:rPr lang="en-US" sz="5100" kern="1200" dirty="0" smtClean="0"/>
            <a:t>R </a:t>
          </a:r>
          <a:r>
            <a:rPr lang="el-GR" sz="5100" kern="1200" dirty="0" smtClean="0"/>
            <a:t>στην πράξη</a:t>
          </a:r>
          <a:endParaRPr lang="el-GR" sz="5100" kern="1200" dirty="0"/>
        </a:p>
      </dsp:txBody>
      <dsp:txXfrm>
        <a:off x="0" y="264682"/>
        <a:ext cx="6400800" cy="1223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6AB71-04A7-43D4-8F39-5E86CD19015D}" type="datetimeFigureOut">
              <a:rPr lang="el-GR" smtClean="0"/>
              <a:t>5/2/2014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B6100-C150-44E2-B33B-64D2869C933F}" type="slidenum">
              <a:rPr lang="el-GR" smtClean="0"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6AB71-04A7-43D4-8F39-5E86CD19015D}" type="datetimeFigureOut">
              <a:rPr lang="el-GR" smtClean="0"/>
              <a:t>5/2/2014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B6100-C150-44E2-B33B-64D2869C93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6AB71-04A7-43D4-8F39-5E86CD19015D}" type="datetimeFigureOut">
              <a:rPr lang="el-GR" smtClean="0"/>
              <a:t>5/2/2014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B6100-C150-44E2-B33B-64D2869C93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6AB71-04A7-43D4-8F39-5E86CD19015D}" type="datetimeFigureOut">
              <a:rPr lang="el-GR" smtClean="0"/>
              <a:t>5/2/2014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B6100-C150-44E2-B33B-64D2869C93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6AB71-04A7-43D4-8F39-5E86CD19015D}" type="datetimeFigureOut">
              <a:rPr lang="el-GR" smtClean="0"/>
              <a:t>5/2/2014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B6100-C150-44E2-B33B-64D2869C933F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6AB71-04A7-43D4-8F39-5E86CD19015D}" type="datetimeFigureOut">
              <a:rPr lang="el-GR" smtClean="0"/>
              <a:t>5/2/2014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B6100-C150-44E2-B33B-64D2869C93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6AB71-04A7-43D4-8F39-5E86CD19015D}" type="datetimeFigureOut">
              <a:rPr lang="el-GR" smtClean="0"/>
              <a:t>5/2/2014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B6100-C150-44E2-B33B-64D2869C933F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6AB71-04A7-43D4-8F39-5E86CD19015D}" type="datetimeFigureOut">
              <a:rPr lang="el-GR" smtClean="0"/>
              <a:t>5/2/2014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B6100-C150-44E2-B33B-64D2869C93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6AB71-04A7-43D4-8F39-5E86CD19015D}" type="datetimeFigureOut">
              <a:rPr lang="el-GR" smtClean="0"/>
              <a:t>5/2/2014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B6100-C150-44E2-B33B-64D2869C93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C6AB71-04A7-43D4-8F39-5E86CD19015D}" type="datetimeFigureOut">
              <a:rPr lang="el-GR" smtClean="0"/>
              <a:t>5/2/2014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2B6100-C150-44E2-B33B-64D2869C93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8C6AB71-04A7-43D4-8F39-5E86CD19015D}" type="datetimeFigureOut">
              <a:rPr lang="el-GR" smtClean="0"/>
              <a:t>5/2/2014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82B6100-C150-44E2-B33B-64D2869C933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8C6AB71-04A7-43D4-8F39-5E86CD19015D}" type="datetimeFigureOut">
              <a:rPr lang="el-GR" smtClean="0"/>
              <a:t>5/2/2014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82B6100-C150-44E2-B33B-64D2869C933F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Διάγραμμα"/>
          <p:cNvGraphicFramePr/>
          <p:nvPr/>
        </p:nvGraphicFramePr>
        <p:xfrm>
          <a:off x="611560" y="1124744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- Διάγραμμα"/>
          <p:cNvGraphicFramePr/>
          <p:nvPr/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40205_162609_resiz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40205_162346_resiz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40205_162405_resiz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40205_162417_resiz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40205_162429_resiz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40205_162631_resiz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40205_162529_resiz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40205_162539_resiz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40205_162558_resized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13</Words>
  <Application>Microsoft Office PowerPoint</Application>
  <PresentationFormat>Προβολή στην οθόνη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Μετρό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</cp:revision>
  <dcterms:created xsi:type="dcterms:W3CDTF">2014-02-05T14:37:57Z</dcterms:created>
  <dcterms:modified xsi:type="dcterms:W3CDTF">2014-02-05T14:47:56Z</dcterms:modified>
</cp:coreProperties>
</file>