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C0459B6-313D-429C-9EBE-45F4B94C94DD}" type="datetimeFigureOut">
              <a:rPr lang="el-GR" smtClean="0"/>
              <a:t>15/1/2023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A5BA667-C75C-471E-83CF-FB313159CA7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Δεξιότητες/αξίες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Σεβασμός/ αυτοπεποίθηση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715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9144000" cy="4206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Χορεύουμε το «εγώ είμαι εγώ»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846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2968535" cy="64533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34" y="4017287"/>
            <a:ext cx="6175466" cy="2840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656914"/>
            <a:ext cx="446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Εντοπίζουμε σχήματα βάση 4 κριτηρίων,</a:t>
            </a:r>
          </a:p>
          <a:p>
            <a:r>
              <a:rPr lang="el-GR" dirty="0" smtClean="0"/>
              <a:t> φτιάχνουμε </a:t>
            </a:r>
            <a:r>
              <a:rPr lang="el-GR" dirty="0" err="1" smtClean="0"/>
              <a:t>σχηματόψαρα</a:t>
            </a:r>
            <a:r>
              <a:rPr lang="el-GR" dirty="0" smtClean="0"/>
              <a:t> και τα ονομάζουμε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9428" cy="515093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1" y="0"/>
            <a:ext cx="2369427" cy="515093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16" y="44624"/>
            <a:ext cx="2348901" cy="510630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16" y="0"/>
            <a:ext cx="2359712" cy="5129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952" y="5445224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Δείτε τι μπορούμε να κάνουμε! </a:t>
            </a:r>
          </a:p>
          <a:p>
            <a:r>
              <a:rPr lang="el-GR" dirty="0" smtClean="0"/>
              <a:t>Κουτσό, πηδήματα στα δύο πόδια, εναλλαγή ποδιών, πίσω βήματα.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165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1546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060848"/>
            <a:ext cx="350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Παίζω μουσική στο δικό μου ρυθμό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73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9144000" cy="4206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836712"/>
            <a:ext cx="545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Ντυνόμαστε «το κάτι άλλο» και μπαίνουμε στη θέση 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840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429000"/>
            <a:ext cx="5076056" cy="353477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60" y="1628800"/>
            <a:ext cx="7668344" cy="3527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764704"/>
            <a:ext cx="367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Γράμμα </a:t>
            </a:r>
            <a:r>
              <a:rPr lang="el-GR" dirty="0" err="1" smtClean="0"/>
              <a:t>Σ,σ,ς</a:t>
            </a:r>
            <a:r>
              <a:rPr lang="el-GR" dirty="0" smtClean="0"/>
              <a:t>  και ποιους σεβόμαστε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9088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</TotalTime>
  <Words>64</Words>
  <Application>Microsoft Office PowerPoint</Application>
  <PresentationFormat>Προβολή στην οθόνη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NewsPrint</vt:lpstr>
      <vt:lpstr>Δεξιότητες/αξίες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Δεξιότητες/αξίες</dc:title>
  <dc:creator>user</dc:creator>
  <cp:lastModifiedBy>user</cp:lastModifiedBy>
  <cp:revision>6</cp:revision>
  <dcterms:created xsi:type="dcterms:W3CDTF">2023-01-15T12:34:49Z</dcterms:created>
  <dcterms:modified xsi:type="dcterms:W3CDTF">2023-01-15T13:30:13Z</dcterms:modified>
</cp:coreProperties>
</file>