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Ορθογώνιο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Ορθογώνιο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Ορθογώνιο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Ορθογώνιο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Ορθογώνιο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Στρογγυλεμένο ορθογώνιο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Στρογγυλεμένο ορθογώνιο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Ορθογώνιο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F08068B-0DC3-4872-83A8-719388BBAA18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66F2616-5832-45E1-82B6-317F99FAD6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068B-0DC3-4872-83A8-719388BBAA18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2616-5832-45E1-82B6-317F99FAD6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068B-0DC3-4872-83A8-719388BBAA18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2616-5832-45E1-82B6-317F99FAD6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068B-0DC3-4872-83A8-719388BBAA18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2616-5832-45E1-82B6-317F99FAD6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068B-0DC3-4872-83A8-719388BBAA18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2616-5832-45E1-82B6-317F99FAD6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068B-0DC3-4872-83A8-719388BBAA18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2616-5832-45E1-82B6-317F99FAD6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Θέση ημερομηνίας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08068B-0DC3-4872-83A8-719388BBAA18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6F2616-5832-45E1-82B6-317F99FAD694}" type="slidenum">
              <a:rPr lang="el-GR" smtClean="0"/>
              <a:t>‹#›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F08068B-0DC3-4872-83A8-719388BBAA18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66F2616-5832-45E1-82B6-317F99FAD6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068B-0DC3-4872-83A8-719388BBAA18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2616-5832-45E1-82B6-317F99FAD6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068B-0DC3-4872-83A8-719388BBAA18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2616-5832-45E1-82B6-317F99FAD6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068B-0DC3-4872-83A8-719388BBAA18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2616-5832-45E1-82B6-317F99FAD6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Ορθογώνιο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Ορθογώνιο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Ορθογώνιο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Ορθογώνιο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Ορθογώνιο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Στρογγυλεμένο ορθογώνιο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Στρογγυλεμένο ορθογώνιο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Ορθογώνιο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Ορθογώνιο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Ορθογώνιο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Ορθογώνιο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Ορθογώνιο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Ορθογώνιο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F08068B-0DC3-4872-83A8-719388BBAA18}" type="datetimeFigureOut">
              <a:rPr lang="el-GR" smtClean="0"/>
              <a:t>16/1/2023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66F2616-5832-45E1-82B6-317F99FAD69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Δεξιότητες/ αξίες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Α) Ειρήνη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036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47642"/>
            <a:ext cx="2658034" cy="577833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10" y="1047642"/>
            <a:ext cx="6450470" cy="2967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494116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Επίλυση συγκρούσεων. Συζήτηση/ εύρεση λύσης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275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270"/>
            <a:ext cx="2915816" cy="633873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692696"/>
            <a:ext cx="6240707" cy="2870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593467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Ακούμε και δραματοποιούμε την Ειρήνη του Αριστοφάνη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028497" y="3503969"/>
            <a:ext cx="485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Ακο</a:t>
            </a:r>
            <a:r>
              <a:rPr lang="el-GR" dirty="0"/>
              <a:t>ύ</a:t>
            </a:r>
            <a:r>
              <a:rPr lang="el-GR" dirty="0" smtClean="0"/>
              <a:t>με το παραμύθι του πολεμοχαρή βασιλιά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640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17572"/>
            <a:ext cx="2817756" cy="612555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56" y="3933057"/>
            <a:ext cx="6326244" cy="2910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1556792"/>
            <a:ext cx="500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Φτιάχνουμε το γλυκό της ειρήνης και το τρώμε.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011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206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5653216"/>
            <a:ext cx="5102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Χορεύουμε σε ζευγάρια το τραγούδι της ειρήνης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33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864"/>
            <a:ext cx="2802382" cy="609213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59" y="765864"/>
            <a:ext cx="2807641" cy="610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2921" y="1268760"/>
            <a:ext cx="2760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Φτιάχνουμε</a:t>
            </a:r>
          </a:p>
          <a:p>
            <a:r>
              <a:rPr lang="el-GR" dirty="0" smtClean="0"/>
              <a:t> «το κανόνι της Ειρήνης»</a:t>
            </a:r>
          </a:p>
          <a:p>
            <a:r>
              <a:rPr lang="el-GR" dirty="0"/>
              <a:t>-</a:t>
            </a:r>
            <a:r>
              <a:rPr lang="el-GR" dirty="0" smtClean="0"/>
              <a:t> ατομικά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748791" y="5934669"/>
            <a:ext cx="2587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Κάνουμε σε ομάδες </a:t>
            </a:r>
          </a:p>
          <a:p>
            <a:r>
              <a:rPr lang="el-GR" dirty="0" smtClean="0"/>
              <a:t>με διαφορετικά υλικά </a:t>
            </a:r>
          </a:p>
          <a:p>
            <a:r>
              <a:rPr lang="el-GR" dirty="0" smtClean="0"/>
              <a:t>το σύμβολο της ειρήνης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812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04"/>
            <a:ext cx="4860032" cy="6480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1700808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Τα κανόνια </a:t>
            </a:r>
            <a:r>
              <a:rPr lang="el-GR" smtClean="0"/>
              <a:t>της ειρήνης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576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8621"/>
            <a:ext cx="5594779" cy="4249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1603" y="1442168"/>
            <a:ext cx="4453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Γράφουμε τραγούδι για την ειρήνη </a:t>
            </a:r>
          </a:p>
          <a:p>
            <a:r>
              <a:rPr lang="el-GR" dirty="0" smtClean="0"/>
              <a:t>και γύρω από αυτό φτιάχνουμε μια αφίσα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694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7888"/>
            <a:ext cx="2952328" cy="6418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2276872"/>
            <a:ext cx="5735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Καταλήγουμε ότι όλοι μαζί μπορούμε να καταφέρουμε</a:t>
            </a:r>
          </a:p>
          <a:p>
            <a:r>
              <a:rPr lang="el-GR" dirty="0"/>
              <a:t>ν</a:t>
            </a:r>
            <a:r>
              <a:rPr lang="el-GR" dirty="0" smtClean="0"/>
              <a:t>α χτίσουμε κάτι </a:t>
            </a:r>
            <a:r>
              <a:rPr lang="el-GR" smtClean="0"/>
              <a:t>πιο εύκολα.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279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</TotalTime>
  <Words>91</Words>
  <Application>Microsoft Office PowerPoint</Application>
  <PresentationFormat>Προβολή στην οθόνη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Αστικό</vt:lpstr>
      <vt:lpstr>Δεξιότητες/ αξίες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Δεξιότητες</dc:title>
  <dc:creator>user</dc:creator>
  <cp:lastModifiedBy>user</cp:lastModifiedBy>
  <cp:revision>5</cp:revision>
  <dcterms:created xsi:type="dcterms:W3CDTF">2023-01-09T17:57:19Z</dcterms:created>
  <dcterms:modified xsi:type="dcterms:W3CDTF">2023-01-16T19:00:12Z</dcterms:modified>
</cp:coreProperties>
</file>