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07" r:id="rId2"/>
    <p:sldId id="308" r:id="rId3"/>
    <p:sldId id="282" r:id="rId4"/>
    <p:sldId id="309" r:id="rId5"/>
    <p:sldId id="310" r:id="rId6"/>
    <p:sldId id="299" r:id="rId7"/>
    <p:sldId id="300" r:id="rId8"/>
    <p:sldId id="301" r:id="rId9"/>
    <p:sldId id="293" r:id="rId10"/>
    <p:sldId id="31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Κωνσταντίνος Κατσιαμπάνης" userId="72b5b02272a34872" providerId="LiveId" clId="{D7F62FE6-AC09-4FCA-974E-A01BF31685FB}"/>
    <pc:docChg chg="custSel addSld delSld modSld sldOrd">
      <pc:chgData name="Κωνσταντίνος Κατσιαμπάνης" userId="72b5b02272a34872" providerId="LiveId" clId="{D7F62FE6-AC09-4FCA-974E-A01BF31685FB}" dt="2018-03-28T21:55:06.927" v="710" actId="20577"/>
      <pc:docMkLst>
        <pc:docMk/>
      </pc:docMkLst>
      <pc:sldChg chg="del">
        <pc:chgData name="Κωνσταντίνος Κατσιαμπάνης" userId="72b5b02272a34872" providerId="LiveId" clId="{D7F62FE6-AC09-4FCA-974E-A01BF31685FB}" dt="2018-03-28T21:05:35.039" v="0" actId="2696"/>
        <pc:sldMkLst>
          <pc:docMk/>
          <pc:sldMk cId="0" sldId="256"/>
        </pc:sldMkLst>
      </pc:sldChg>
      <pc:sldChg chg="del">
        <pc:chgData name="Κωνσταντίνος Κατσιαμπάνης" userId="72b5b02272a34872" providerId="LiveId" clId="{D7F62FE6-AC09-4FCA-974E-A01BF31685FB}" dt="2018-03-28T21:05:35.828" v="2" actId="2696"/>
        <pc:sldMkLst>
          <pc:docMk/>
          <pc:sldMk cId="0" sldId="257"/>
        </pc:sldMkLst>
      </pc:sldChg>
      <pc:sldChg chg="del">
        <pc:chgData name="Κωνσταντίνος Κατσιαμπάνης" userId="72b5b02272a34872" providerId="LiveId" clId="{D7F62FE6-AC09-4FCA-974E-A01BF31685FB}" dt="2018-03-28T21:05:35.427" v="1" actId="2696"/>
        <pc:sldMkLst>
          <pc:docMk/>
          <pc:sldMk cId="0" sldId="258"/>
        </pc:sldMkLst>
      </pc:sldChg>
      <pc:sldChg chg="del">
        <pc:chgData name="Κωνσταντίνος Κατσιαμπάνης" userId="72b5b02272a34872" providerId="LiveId" clId="{D7F62FE6-AC09-4FCA-974E-A01BF31685FB}" dt="2018-03-28T21:05:35.948" v="4" actId="2696"/>
        <pc:sldMkLst>
          <pc:docMk/>
          <pc:sldMk cId="0" sldId="260"/>
        </pc:sldMkLst>
      </pc:sldChg>
      <pc:sldChg chg="del">
        <pc:chgData name="Κωνσταντίνος Κατσιαμπάνης" userId="72b5b02272a34872" providerId="LiveId" clId="{D7F62FE6-AC09-4FCA-974E-A01BF31685FB}" dt="2018-03-28T21:05:35.876" v="3" actId="2696"/>
        <pc:sldMkLst>
          <pc:docMk/>
          <pc:sldMk cId="0" sldId="262"/>
        </pc:sldMkLst>
      </pc:sldChg>
      <pc:sldChg chg="del">
        <pc:chgData name="Κωνσταντίνος Κατσιαμπάνης" userId="72b5b02272a34872" providerId="LiveId" clId="{D7F62FE6-AC09-4FCA-974E-A01BF31685FB}" dt="2018-03-28T21:05:36.339" v="5" actId="2696"/>
        <pc:sldMkLst>
          <pc:docMk/>
          <pc:sldMk cId="0" sldId="268"/>
        </pc:sldMkLst>
      </pc:sldChg>
      <pc:sldChg chg="del">
        <pc:chgData name="Κωνσταντίνος Κατσιαμπάνης" userId="72b5b02272a34872" providerId="LiveId" clId="{D7F62FE6-AC09-4FCA-974E-A01BF31685FB}" dt="2018-03-28T21:05:36.372" v="6" actId="2696"/>
        <pc:sldMkLst>
          <pc:docMk/>
          <pc:sldMk cId="0" sldId="269"/>
        </pc:sldMkLst>
      </pc:sldChg>
      <pc:sldChg chg="del">
        <pc:chgData name="Κωνσταντίνος Κατσιαμπάνης" userId="72b5b02272a34872" providerId="LiveId" clId="{D7F62FE6-AC09-4FCA-974E-A01BF31685FB}" dt="2018-03-28T21:05:36.443" v="7" actId="2696"/>
        <pc:sldMkLst>
          <pc:docMk/>
          <pc:sldMk cId="0" sldId="270"/>
        </pc:sldMkLst>
      </pc:sldChg>
      <pc:sldChg chg="del">
        <pc:chgData name="Κωνσταντίνος Κατσιαμπάνης" userId="72b5b02272a34872" providerId="LiveId" clId="{D7F62FE6-AC09-4FCA-974E-A01BF31685FB}" dt="2018-03-28T21:05:37.159" v="8" actId="2696"/>
        <pc:sldMkLst>
          <pc:docMk/>
          <pc:sldMk cId="0" sldId="272"/>
        </pc:sldMkLst>
      </pc:sldChg>
      <pc:sldChg chg="del">
        <pc:chgData name="Κωνσταντίνος Κατσιαμπάνης" userId="72b5b02272a34872" providerId="LiveId" clId="{D7F62FE6-AC09-4FCA-974E-A01BF31685FB}" dt="2018-03-28T21:05:38.206" v="10" actId="2696"/>
        <pc:sldMkLst>
          <pc:docMk/>
          <pc:sldMk cId="0" sldId="273"/>
        </pc:sldMkLst>
      </pc:sldChg>
      <pc:sldChg chg="del">
        <pc:chgData name="Κωνσταντίνος Κατσιαμπάνης" userId="72b5b02272a34872" providerId="LiveId" clId="{D7F62FE6-AC09-4FCA-974E-A01BF31685FB}" dt="2018-03-28T21:05:38.740" v="11" actId="2696"/>
        <pc:sldMkLst>
          <pc:docMk/>
          <pc:sldMk cId="0" sldId="275"/>
        </pc:sldMkLst>
      </pc:sldChg>
      <pc:sldChg chg="del">
        <pc:chgData name="Κωνσταντίνος Κατσιαμπάνης" userId="72b5b02272a34872" providerId="LiveId" clId="{D7F62FE6-AC09-4FCA-974E-A01BF31685FB}" dt="2018-03-28T21:05:39.423" v="12" actId="2696"/>
        <pc:sldMkLst>
          <pc:docMk/>
          <pc:sldMk cId="0" sldId="277"/>
        </pc:sldMkLst>
      </pc:sldChg>
      <pc:sldChg chg="del">
        <pc:chgData name="Κωνσταντίνος Κατσιαμπάνης" userId="72b5b02272a34872" providerId="LiveId" clId="{D7F62FE6-AC09-4FCA-974E-A01BF31685FB}" dt="2018-03-28T21:05:39.922" v="13" actId="2696"/>
        <pc:sldMkLst>
          <pc:docMk/>
          <pc:sldMk cId="0" sldId="278"/>
        </pc:sldMkLst>
      </pc:sldChg>
      <pc:sldChg chg="del">
        <pc:chgData name="Κωνσταντίνος Κατσιαμπάνης" userId="72b5b02272a34872" providerId="LiveId" clId="{D7F62FE6-AC09-4FCA-974E-A01BF31685FB}" dt="2018-03-28T21:05:41.259" v="14" actId="2696"/>
        <pc:sldMkLst>
          <pc:docMk/>
          <pc:sldMk cId="0" sldId="280"/>
        </pc:sldMkLst>
      </pc:sldChg>
      <pc:sldChg chg="addSp delSp modSp delAnim modNotesTx">
        <pc:chgData name="Κωνσταντίνος Κατσιαμπάνης" userId="72b5b02272a34872" providerId="LiveId" clId="{D7F62FE6-AC09-4FCA-974E-A01BF31685FB}" dt="2018-03-28T21:27:06.803" v="262" actId="20577"/>
        <pc:sldMkLst>
          <pc:docMk/>
          <pc:sldMk cId="0" sldId="282"/>
        </pc:sldMkLst>
        <pc:spChg chg="add mod">
          <ac:chgData name="Κωνσταντίνος Κατσιαμπάνης" userId="72b5b02272a34872" providerId="LiveId" clId="{D7F62FE6-AC09-4FCA-974E-A01BF31685FB}" dt="2018-03-28T21:15:30.327" v="135" actId="20577"/>
          <ac:spMkLst>
            <pc:docMk/>
            <pc:sldMk cId="0" sldId="282"/>
            <ac:spMk id="2" creationId="{FC00B0A3-4F63-40BC-9228-7CF8414816FB}"/>
          </ac:spMkLst>
        </pc:spChg>
        <pc:spChg chg="mod">
          <ac:chgData name="Κωνσταντίνος Κατσιαμπάνης" userId="72b5b02272a34872" providerId="LiveId" clId="{D7F62FE6-AC09-4FCA-974E-A01BF31685FB}" dt="2018-03-28T21:20:29.290" v="188" actId="14100"/>
          <ac:spMkLst>
            <pc:docMk/>
            <pc:sldMk cId="0" sldId="282"/>
            <ac:spMk id="8194" creationId="{00000000-0000-0000-0000-000000000000}"/>
          </ac:spMkLst>
        </pc:spChg>
        <pc:picChg chg="add mod">
          <ac:chgData name="Κωνσταντίνος Κατσιαμπάνης" userId="72b5b02272a34872" providerId="LiveId" clId="{D7F62FE6-AC09-4FCA-974E-A01BF31685FB}" dt="2018-03-28T21:16:21.404" v="160" actId="1076"/>
          <ac:picMkLst>
            <pc:docMk/>
            <pc:sldMk cId="0" sldId="282"/>
            <ac:picMk id="3" creationId="{C229ACA9-B89F-48C1-ACF2-8291C7DCD5B4}"/>
          </ac:picMkLst>
        </pc:picChg>
        <pc:picChg chg="del">
          <ac:chgData name="Κωνσταντίνος Κατσιαμπάνης" userId="72b5b02272a34872" providerId="LiveId" clId="{D7F62FE6-AC09-4FCA-974E-A01BF31685FB}" dt="2018-03-28T21:13:56.060" v="87" actId="478"/>
          <ac:picMkLst>
            <pc:docMk/>
            <pc:sldMk cId="0" sldId="282"/>
            <ac:picMk id="15363" creationId="{00000000-0000-0000-0000-000000000000}"/>
          </ac:picMkLst>
        </pc:picChg>
      </pc:sldChg>
      <pc:sldChg chg="delSp modSp del modAnim">
        <pc:chgData name="Κωνσταντίνος Κατσιαμπάνης" userId="72b5b02272a34872" providerId="LiveId" clId="{D7F62FE6-AC09-4FCA-974E-A01BF31685FB}" dt="2018-03-28T21:16:32.590" v="161" actId="2696"/>
        <pc:sldMkLst>
          <pc:docMk/>
          <pc:sldMk cId="0" sldId="285"/>
        </pc:sldMkLst>
        <pc:spChg chg="mod">
          <ac:chgData name="Κωνσταντίνος Κατσιαμπάνης" userId="72b5b02272a34872" providerId="LiveId" clId="{D7F62FE6-AC09-4FCA-974E-A01BF31685FB}" dt="2018-03-28T21:06:13.426" v="30" actId="27636"/>
          <ac:spMkLst>
            <pc:docMk/>
            <pc:sldMk cId="0" sldId="285"/>
            <ac:spMk id="2" creationId="{00000000-0000-0000-0000-000000000000}"/>
          </ac:spMkLst>
        </pc:spChg>
        <pc:picChg chg="del">
          <ac:chgData name="Κωνσταντίνος Κατσιαμπάνης" userId="72b5b02272a34872" providerId="LiveId" clId="{D7F62FE6-AC09-4FCA-974E-A01BF31685FB}" dt="2018-03-28T21:15:34.644" v="136"/>
          <ac:picMkLst>
            <pc:docMk/>
            <pc:sldMk cId="0" sldId="285"/>
            <ac:picMk id="6146" creationId="{00000000-0000-0000-0000-000000000000}"/>
          </ac:picMkLst>
        </pc:picChg>
      </pc:sldChg>
      <pc:sldChg chg="del ord">
        <pc:chgData name="Κωνσταντίνος Κατσιαμπάνης" userId="72b5b02272a34872" providerId="LiveId" clId="{D7F62FE6-AC09-4FCA-974E-A01BF31685FB}" dt="2018-03-28T21:32:14.956" v="362" actId="2696"/>
        <pc:sldMkLst>
          <pc:docMk/>
          <pc:sldMk cId="0" sldId="288"/>
        </pc:sldMkLst>
      </pc:sldChg>
      <pc:sldChg chg="modSp modAnim">
        <pc:chgData name="Κωνσταντίνος Κατσιαμπάνης" userId="72b5b02272a34872" providerId="LiveId" clId="{D7F62FE6-AC09-4FCA-974E-A01BF31685FB}" dt="2018-03-28T21:52:14.352" v="639"/>
        <pc:sldMkLst>
          <pc:docMk/>
          <pc:sldMk cId="0" sldId="293"/>
        </pc:sldMkLst>
        <pc:spChg chg="mod">
          <ac:chgData name="Κωνσταντίνος Κατσιαμπάνης" userId="72b5b02272a34872" providerId="LiveId" clId="{D7F62FE6-AC09-4FCA-974E-A01BF31685FB}" dt="2018-03-28T21:48:56.892" v="637" actId="5793"/>
          <ac:spMkLst>
            <pc:docMk/>
            <pc:sldMk cId="0" sldId="293"/>
            <ac:spMk id="14338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48:11.004" v="580" actId="403"/>
          <ac:spMkLst>
            <pc:docMk/>
            <pc:sldMk cId="0" sldId="293"/>
            <ac:spMk id="14339" creationId="{00000000-0000-0000-0000-000000000000}"/>
          </ac:spMkLst>
        </pc:spChg>
        <pc:picChg chg="mod">
          <ac:chgData name="Κωνσταντίνος Κατσιαμπάνης" userId="72b5b02272a34872" providerId="LiveId" clId="{D7F62FE6-AC09-4FCA-974E-A01BF31685FB}" dt="2018-03-28T21:41:42.266" v="562" actId="1076"/>
          <ac:picMkLst>
            <pc:docMk/>
            <pc:sldMk cId="0" sldId="293"/>
            <ac:picMk id="26628" creationId="{00000000-0000-0000-0000-000000000000}"/>
          </ac:picMkLst>
        </pc:picChg>
      </pc:sldChg>
      <pc:sldChg chg="modSp del">
        <pc:chgData name="Κωνσταντίνος Κατσιαμπάνης" userId="72b5b02272a34872" providerId="LiveId" clId="{D7F62FE6-AC09-4FCA-974E-A01BF31685FB}" dt="2018-03-28T21:48:40.037" v="582" actId="2696"/>
        <pc:sldMkLst>
          <pc:docMk/>
          <pc:sldMk cId="0" sldId="294"/>
        </pc:sldMkLst>
        <pc:spChg chg="mod">
          <ac:chgData name="Κωνσταντίνος Κατσιαμπάνης" userId="72b5b02272a34872" providerId="LiveId" clId="{D7F62FE6-AC09-4FCA-974E-A01BF31685FB}" dt="2018-03-28T21:42:15.368" v="568" actId="14100"/>
          <ac:spMkLst>
            <pc:docMk/>
            <pc:sldMk cId="0" sldId="294"/>
            <ac:spMk id="15362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42:12.008" v="567" actId="14100"/>
          <ac:spMkLst>
            <pc:docMk/>
            <pc:sldMk cId="0" sldId="294"/>
            <ac:spMk id="15363" creationId="{00000000-0000-0000-0000-000000000000}"/>
          </ac:spMkLst>
        </pc:spChg>
        <pc:picChg chg="mod">
          <ac:chgData name="Κωνσταντίνος Κατσιαμπάνης" userId="72b5b02272a34872" providerId="LiveId" clId="{D7F62FE6-AC09-4FCA-974E-A01BF31685FB}" dt="2018-03-28T21:42:07.096" v="566" actId="1076"/>
          <ac:picMkLst>
            <pc:docMk/>
            <pc:sldMk cId="0" sldId="294"/>
            <ac:picMk id="27652" creationId="{00000000-0000-0000-0000-000000000000}"/>
          </ac:picMkLst>
        </pc:picChg>
      </pc:sldChg>
      <pc:sldChg chg="del">
        <pc:chgData name="Κωνσταντίνος Κατσιαμπάνης" userId="72b5b02272a34872" providerId="LiveId" clId="{D7F62FE6-AC09-4FCA-974E-A01BF31685FB}" dt="2018-03-28T21:48:41.939" v="583" actId="2696"/>
        <pc:sldMkLst>
          <pc:docMk/>
          <pc:sldMk cId="0" sldId="295"/>
        </pc:sldMkLst>
      </pc:sldChg>
      <pc:sldChg chg="del">
        <pc:chgData name="Κωνσταντίνος Κατσιαμπάνης" userId="72b5b02272a34872" providerId="LiveId" clId="{D7F62FE6-AC09-4FCA-974E-A01BF31685FB}" dt="2018-03-28T21:05:37.770" v="9" actId="2696"/>
        <pc:sldMkLst>
          <pc:docMk/>
          <pc:sldMk cId="0" sldId="296"/>
        </pc:sldMkLst>
      </pc:sldChg>
      <pc:sldChg chg="del">
        <pc:chgData name="Κωνσταντίνος Κατσιαμπάνης" userId="72b5b02272a34872" providerId="LiveId" clId="{D7F62FE6-AC09-4FCA-974E-A01BF31685FB}" dt="2018-03-28T21:32:18.063" v="363" actId="2696"/>
        <pc:sldMkLst>
          <pc:docMk/>
          <pc:sldMk cId="4160768404" sldId="298"/>
        </pc:sldMkLst>
      </pc:sldChg>
      <pc:sldChg chg="addSp delSp modSp delAnim modAnim">
        <pc:chgData name="Κωνσταντίνος Κατσιαμπάνης" userId="72b5b02272a34872" providerId="LiveId" clId="{D7F62FE6-AC09-4FCA-974E-A01BF31685FB}" dt="2018-03-28T21:38:36.520" v="485"/>
        <pc:sldMkLst>
          <pc:docMk/>
          <pc:sldMk cId="2560930635" sldId="299"/>
        </pc:sldMkLst>
        <pc:spChg chg="add del mod">
          <ac:chgData name="Κωνσταντίνος Κατσιαμπάνης" userId="72b5b02272a34872" providerId="LiveId" clId="{D7F62FE6-AC09-4FCA-974E-A01BF31685FB}" dt="2018-03-28T21:37:35.316" v="435" actId="478"/>
          <ac:spMkLst>
            <pc:docMk/>
            <pc:sldMk cId="2560930635" sldId="299"/>
            <ac:spMk id="3" creationId="{5FE57B36-6DB7-441F-BBEE-5D004B96DF81}"/>
          </ac:spMkLst>
        </pc:spChg>
        <pc:spChg chg="del mod">
          <ac:chgData name="Κωνσταντίνος Κατσιαμπάνης" userId="72b5b02272a34872" providerId="LiveId" clId="{D7F62FE6-AC09-4FCA-974E-A01BF31685FB}" dt="2018-03-28T21:37:32.213" v="434" actId="478"/>
          <ac:spMkLst>
            <pc:docMk/>
            <pc:sldMk cId="2560930635" sldId="299"/>
            <ac:spMk id="4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37:50.321" v="460" actId="14100"/>
          <ac:spMkLst>
            <pc:docMk/>
            <pc:sldMk cId="2560930635" sldId="299"/>
            <ac:spMk id="8194" creationId="{00000000-0000-0000-0000-000000000000}"/>
          </ac:spMkLst>
        </pc:spChg>
        <pc:picChg chg="add del">
          <ac:chgData name="Κωνσταντίνος Κατσιαμπάνης" userId="72b5b02272a34872" providerId="LiveId" clId="{D7F62FE6-AC09-4FCA-974E-A01BF31685FB}" dt="2018-03-28T21:37:57.436" v="462" actId="478"/>
          <ac:picMkLst>
            <pc:docMk/>
            <pc:sldMk cId="2560930635" sldId="299"/>
            <ac:picMk id="5" creationId="{9481D263-7387-4BB2-BCAD-B41C17BF5585}"/>
          </ac:picMkLst>
        </pc:picChg>
        <pc:picChg chg="add mod">
          <ac:chgData name="Κωνσταντίνος Κατσιαμπάνης" userId="72b5b02272a34872" providerId="LiveId" clId="{D7F62FE6-AC09-4FCA-974E-A01BF31685FB}" dt="2018-03-28T21:38:20.851" v="484" actId="1076"/>
          <ac:picMkLst>
            <pc:docMk/>
            <pc:sldMk cId="2560930635" sldId="299"/>
            <ac:picMk id="6" creationId="{CAB16FB8-A3BC-4CFD-9057-8E2F8524A0FB}"/>
          </ac:picMkLst>
        </pc:picChg>
        <pc:picChg chg="del">
          <ac:chgData name="Κωνσταντίνος Κατσιαμπάνης" userId="72b5b02272a34872" providerId="LiveId" clId="{D7F62FE6-AC09-4FCA-974E-A01BF31685FB}" dt="2018-03-28T21:37:28.490" v="433" actId="478"/>
          <ac:picMkLst>
            <pc:docMk/>
            <pc:sldMk cId="2560930635" sldId="299"/>
            <ac:picMk id="15365" creationId="{00000000-0000-0000-0000-000000000000}"/>
          </ac:picMkLst>
        </pc:picChg>
      </pc:sldChg>
      <pc:sldChg chg="modSp">
        <pc:chgData name="Κωνσταντίνος Κατσιαμπάνης" userId="72b5b02272a34872" providerId="LiveId" clId="{D7F62FE6-AC09-4FCA-974E-A01BF31685FB}" dt="2018-03-28T21:54:56.232" v="701" actId="20577"/>
        <pc:sldMkLst>
          <pc:docMk/>
          <pc:sldMk cId="2813688739" sldId="300"/>
        </pc:sldMkLst>
        <pc:spChg chg="mod">
          <ac:chgData name="Κωνσταντίνος Κατσιαμπάνης" userId="72b5b02272a34872" providerId="LiveId" clId="{D7F62FE6-AC09-4FCA-974E-A01BF31685FB}" dt="2018-03-28T21:54:56.232" v="701" actId="20577"/>
          <ac:spMkLst>
            <pc:docMk/>
            <pc:sldMk cId="2813688739" sldId="300"/>
            <ac:spMk id="4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39:00.181" v="488" actId="14100"/>
          <ac:spMkLst>
            <pc:docMk/>
            <pc:sldMk cId="2813688739" sldId="300"/>
            <ac:spMk id="8194" creationId="{00000000-0000-0000-0000-000000000000}"/>
          </ac:spMkLst>
        </pc:spChg>
        <pc:picChg chg="mod">
          <ac:chgData name="Κωνσταντίνος Κατσιαμπάνης" userId="72b5b02272a34872" providerId="LiveId" clId="{D7F62FE6-AC09-4FCA-974E-A01BF31685FB}" dt="2018-03-28T21:39:37.466" v="497" actId="1076"/>
          <ac:picMkLst>
            <pc:docMk/>
            <pc:sldMk cId="2813688739" sldId="300"/>
            <ac:picMk id="52226" creationId="{00000000-0000-0000-0000-000000000000}"/>
          </ac:picMkLst>
        </pc:picChg>
        <pc:picChg chg="mod">
          <ac:chgData name="Κωνσταντίνος Κατσιαμπάνης" userId="72b5b02272a34872" providerId="LiveId" clId="{D7F62FE6-AC09-4FCA-974E-A01BF31685FB}" dt="2018-03-28T21:39:49.827" v="500" actId="1076"/>
          <ac:picMkLst>
            <pc:docMk/>
            <pc:sldMk cId="2813688739" sldId="300"/>
            <ac:picMk id="52227" creationId="{00000000-0000-0000-0000-000000000000}"/>
          </ac:picMkLst>
        </pc:picChg>
      </pc:sldChg>
      <pc:sldChg chg="modSp">
        <pc:chgData name="Κωνσταντίνος Κατσιαμπάνης" userId="72b5b02272a34872" providerId="LiveId" clId="{D7F62FE6-AC09-4FCA-974E-A01BF31685FB}" dt="2018-03-28T21:55:06.927" v="710" actId="20577"/>
        <pc:sldMkLst>
          <pc:docMk/>
          <pc:sldMk cId="2953240426" sldId="301"/>
        </pc:sldMkLst>
        <pc:spChg chg="mod">
          <ac:chgData name="Κωνσταντίνος Κατσιαμπάνης" userId="72b5b02272a34872" providerId="LiveId" clId="{D7F62FE6-AC09-4FCA-974E-A01BF31685FB}" dt="2018-03-28T21:55:06.927" v="710" actId="20577"/>
          <ac:spMkLst>
            <pc:docMk/>
            <pc:sldMk cId="2953240426" sldId="301"/>
            <ac:spMk id="4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39:19.735" v="492" actId="14100"/>
          <ac:spMkLst>
            <pc:docMk/>
            <pc:sldMk cId="2953240426" sldId="301"/>
            <ac:spMk id="8194" creationId="{00000000-0000-0000-0000-000000000000}"/>
          </ac:spMkLst>
        </pc:spChg>
        <pc:picChg chg="mod">
          <ac:chgData name="Κωνσταντίνος Κατσιαμπάνης" userId="72b5b02272a34872" providerId="LiveId" clId="{D7F62FE6-AC09-4FCA-974E-A01BF31685FB}" dt="2018-03-28T21:40:25.352" v="556" actId="1076"/>
          <ac:picMkLst>
            <pc:docMk/>
            <pc:sldMk cId="2953240426" sldId="301"/>
            <ac:picMk id="52228" creationId="{00000000-0000-0000-0000-000000000000}"/>
          </ac:picMkLst>
        </pc:picChg>
      </pc:sldChg>
      <pc:sldChg chg="del">
        <pc:chgData name="Κωνσταντίνος Κατσιαμπάνης" userId="72b5b02272a34872" providerId="LiveId" clId="{D7F62FE6-AC09-4FCA-974E-A01BF31685FB}" dt="2018-03-28T21:40:38.249" v="557" actId="2696"/>
        <pc:sldMkLst>
          <pc:docMk/>
          <pc:sldMk cId="3912856368" sldId="302"/>
        </pc:sldMkLst>
      </pc:sldChg>
      <pc:sldChg chg="del">
        <pc:chgData name="Κωνσταντίνος Κατσιαμπάνης" userId="72b5b02272a34872" providerId="LiveId" clId="{D7F62FE6-AC09-4FCA-974E-A01BF31685FB}" dt="2018-03-28T21:41:22.983" v="558" actId="2696"/>
        <pc:sldMkLst>
          <pc:docMk/>
          <pc:sldMk cId="1232402192" sldId="303"/>
        </pc:sldMkLst>
      </pc:sldChg>
      <pc:sldChg chg="modSp del">
        <pc:chgData name="Κωνσταντίνος Κατσιαμπάνης" userId="72b5b02272a34872" providerId="LiveId" clId="{D7F62FE6-AC09-4FCA-974E-A01BF31685FB}" dt="2018-03-28T21:41:30.268" v="559" actId="2696"/>
        <pc:sldMkLst>
          <pc:docMk/>
          <pc:sldMk cId="2526142745" sldId="304"/>
        </pc:sldMkLst>
        <pc:spChg chg="mod">
          <ac:chgData name="Κωνσταντίνος Κατσιαμπάνης" userId="72b5b02272a34872" providerId="LiveId" clId="{D7F62FE6-AC09-4FCA-974E-A01BF31685FB}" dt="2018-03-28T21:06:13.611" v="33" actId="27636"/>
          <ac:spMkLst>
            <pc:docMk/>
            <pc:sldMk cId="2526142745" sldId="304"/>
            <ac:spMk id="2" creationId="{00000000-0000-0000-0000-000000000000}"/>
          </ac:spMkLst>
        </pc:spChg>
      </pc:sldChg>
      <pc:sldChg chg="modSp del">
        <pc:chgData name="Κωνσταντίνος Κατσιαμπάνης" userId="72b5b02272a34872" providerId="LiveId" clId="{D7F62FE6-AC09-4FCA-974E-A01BF31685FB}" dt="2018-03-28T21:48:38.788" v="581" actId="2696"/>
        <pc:sldMkLst>
          <pc:docMk/>
          <pc:sldMk cId="921799680" sldId="306"/>
        </pc:sldMkLst>
        <pc:spChg chg="mod">
          <ac:chgData name="Κωνσταντίνος Κατσιαμπάνης" userId="72b5b02272a34872" providerId="LiveId" clId="{D7F62FE6-AC09-4FCA-974E-A01BF31685FB}" dt="2018-03-28T21:42:00.874" v="565" actId="14100"/>
          <ac:spMkLst>
            <pc:docMk/>
            <pc:sldMk cId="921799680" sldId="306"/>
            <ac:spMk id="14338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41:58.242" v="564" actId="14100"/>
          <ac:spMkLst>
            <pc:docMk/>
            <pc:sldMk cId="921799680" sldId="306"/>
            <ac:spMk id="14339" creationId="{00000000-0000-0000-0000-000000000000}"/>
          </ac:spMkLst>
        </pc:spChg>
        <pc:picChg chg="mod">
          <ac:chgData name="Κωνσταντίνος Κατσιαμπάνης" userId="72b5b02272a34872" providerId="LiveId" clId="{D7F62FE6-AC09-4FCA-974E-A01BF31685FB}" dt="2018-03-28T21:41:52.832" v="563" actId="1076"/>
          <ac:picMkLst>
            <pc:docMk/>
            <pc:sldMk cId="921799680" sldId="306"/>
            <ac:picMk id="23556" creationId="{00000000-0000-0000-0000-000000000000}"/>
          </ac:picMkLst>
        </pc:picChg>
      </pc:sldChg>
      <pc:sldChg chg="modSp">
        <pc:chgData name="Κωνσταντίνος Κατσιαμπάνης" userId="72b5b02272a34872" providerId="LiveId" clId="{D7F62FE6-AC09-4FCA-974E-A01BF31685FB}" dt="2018-03-28T21:06:47.728" v="72" actId="403"/>
        <pc:sldMkLst>
          <pc:docMk/>
          <pc:sldMk cId="3608370388" sldId="307"/>
        </pc:sldMkLst>
        <pc:spChg chg="mod">
          <ac:chgData name="Κωνσταντίνος Κατσιαμπάνης" userId="72b5b02272a34872" providerId="LiveId" clId="{D7F62FE6-AC09-4FCA-974E-A01BF31685FB}" dt="2018-03-28T21:06:39.994" v="66" actId="113"/>
          <ac:spMkLst>
            <pc:docMk/>
            <pc:sldMk cId="3608370388" sldId="307"/>
            <ac:spMk id="2050" creationId="{00000000-0000-0000-0000-000000000000}"/>
          </ac:spMkLst>
        </pc:spChg>
        <pc:spChg chg="mod">
          <ac:chgData name="Κωνσταντίνος Κατσιαμπάνης" userId="72b5b02272a34872" providerId="LiveId" clId="{D7F62FE6-AC09-4FCA-974E-A01BF31685FB}" dt="2018-03-28T21:06:47.728" v="72" actId="403"/>
          <ac:spMkLst>
            <pc:docMk/>
            <pc:sldMk cId="3608370388" sldId="307"/>
            <ac:spMk id="2051" creationId="{00000000-0000-0000-0000-000000000000}"/>
          </ac:spMkLst>
        </pc:spChg>
      </pc:sldChg>
      <pc:sldChg chg="addSp delSp modSp delAnim">
        <pc:chgData name="Κωνσταντίνος Κατσιαμπάνης" userId="72b5b02272a34872" providerId="LiveId" clId="{D7F62FE6-AC09-4FCA-974E-A01BF31685FB}" dt="2018-03-28T21:09:22.849" v="86" actId="1076"/>
        <pc:sldMkLst>
          <pc:docMk/>
          <pc:sldMk cId="2987459339" sldId="308"/>
        </pc:sldMkLst>
        <pc:spChg chg="mod">
          <ac:chgData name="Κωνσταντίνος Κατσιαμπάνης" userId="72b5b02272a34872" providerId="LiveId" clId="{D7F62FE6-AC09-4FCA-974E-A01BF31685FB}" dt="2018-03-28T21:07:38.370" v="77" actId="122"/>
          <ac:spMkLst>
            <pc:docMk/>
            <pc:sldMk cId="2987459339" sldId="308"/>
            <ac:spMk id="8194" creationId="{00000000-0000-0000-0000-000000000000}"/>
          </ac:spMkLst>
        </pc:spChg>
        <pc:picChg chg="add mod">
          <ac:chgData name="Κωνσταντίνος Κατσιαμπάνης" userId="72b5b02272a34872" providerId="LiveId" clId="{D7F62FE6-AC09-4FCA-974E-A01BF31685FB}" dt="2018-03-28T21:09:22.849" v="86" actId="1076"/>
          <ac:picMkLst>
            <pc:docMk/>
            <pc:sldMk cId="2987459339" sldId="308"/>
            <ac:picMk id="2" creationId="{B1FDB33D-C0BC-4611-981A-EFCD4CDD8C2A}"/>
          </ac:picMkLst>
        </pc:picChg>
        <pc:picChg chg="del">
          <ac:chgData name="Κωνσταντίνος Κατσιαμπάνης" userId="72b5b02272a34872" providerId="LiveId" clId="{D7F62FE6-AC09-4FCA-974E-A01BF31685FB}" dt="2018-03-28T21:07:42.816" v="78" actId="478"/>
          <ac:picMkLst>
            <pc:docMk/>
            <pc:sldMk cId="2987459339" sldId="308"/>
            <ac:picMk id="15363" creationId="{00000000-0000-0000-0000-000000000000}"/>
          </ac:picMkLst>
        </pc:picChg>
      </pc:sldChg>
      <pc:sldChg chg="addSp delSp modSp modNotesTx">
        <pc:chgData name="Κωνσταντίνος Κατσιαμπάνης" userId="72b5b02272a34872" providerId="LiveId" clId="{D7F62FE6-AC09-4FCA-974E-A01BF31685FB}" dt="2018-03-28T21:36:14.431" v="429" actId="478"/>
        <pc:sldMkLst>
          <pc:docMk/>
          <pc:sldMk cId="3433841026" sldId="309"/>
        </pc:sldMkLst>
        <pc:spChg chg="mod">
          <ac:chgData name="Κωνσταντίνος Κατσιαμπάνης" userId="72b5b02272a34872" providerId="LiveId" clId="{D7F62FE6-AC09-4FCA-974E-A01BF31685FB}" dt="2018-03-28T21:34:16.795" v="366" actId="14100"/>
          <ac:spMkLst>
            <pc:docMk/>
            <pc:sldMk cId="3433841026" sldId="309"/>
            <ac:spMk id="2" creationId="{FC00B0A3-4F63-40BC-9228-7CF8414816FB}"/>
          </ac:spMkLst>
        </pc:spChg>
        <pc:spChg chg="mod">
          <ac:chgData name="Κωνσταντίνος Κατσιαμπάνης" userId="72b5b02272a34872" providerId="LiveId" clId="{D7F62FE6-AC09-4FCA-974E-A01BF31685FB}" dt="2018-03-28T21:20:23.644" v="187" actId="14100"/>
          <ac:spMkLst>
            <pc:docMk/>
            <pc:sldMk cId="3433841026" sldId="309"/>
            <ac:spMk id="8194" creationId="{00000000-0000-0000-0000-000000000000}"/>
          </ac:spMkLst>
        </pc:spChg>
        <pc:picChg chg="del">
          <ac:chgData name="Κωνσταντίνος Κατσιαμπάνης" userId="72b5b02272a34872" providerId="LiveId" clId="{D7F62FE6-AC09-4FCA-974E-A01BF31685FB}" dt="2018-03-28T21:21:07.847" v="216" actId="478"/>
          <ac:picMkLst>
            <pc:docMk/>
            <pc:sldMk cId="3433841026" sldId="309"/>
            <ac:picMk id="3" creationId="{C229ACA9-B89F-48C1-ACF2-8291C7DCD5B4}"/>
          </ac:picMkLst>
        </pc:picChg>
        <pc:picChg chg="add mod">
          <ac:chgData name="Κωνσταντίνος Κατσιαμπάνης" userId="72b5b02272a34872" providerId="LiveId" clId="{D7F62FE6-AC09-4FCA-974E-A01BF31685FB}" dt="2018-03-28T21:34:18.757" v="367" actId="1076"/>
          <ac:picMkLst>
            <pc:docMk/>
            <pc:sldMk cId="3433841026" sldId="309"/>
            <ac:picMk id="4" creationId="{114C8967-E1FC-4805-8B1D-EB7B0BEEA4C9}"/>
          </ac:picMkLst>
        </pc:picChg>
        <pc:picChg chg="add mod">
          <ac:chgData name="Κωνσταντίνος Κατσιαμπάνης" userId="72b5b02272a34872" providerId="LiveId" clId="{D7F62FE6-AC09-4FCA-974E-A01BF31685FB}" dt="2018-03-28T21:28:17" v="361" actId="1076"/>
          <ac:picMkLst>
            <pc:docMk/>
            <pc:sldMk cId="3433841026" sldId="309"/>
            <ac:picMk id="5" creationId="{DE1398D5-5EB6-4844-AE76-3199D492674D}"/>
          </ac:picMkLst>
        </pc:picChg>
        <pc:picChg chg="add del mod">
          <ac:chgData name="Κωνσταντίνος Κατσιαμπάνης" userId="72b5b02272a34872" providerId="LiveId" clId="{D7F62FE6-AC09-4FCA-974E-A01BF31685FB}" dt="2018-03-28T21:36:14.431" v="429" actId="478"/>
          <ac:picMkLst>
            <pc:docMk/>
            <pc:sldMk cId="3433841026" sldId="309"/>
            <ac:picMk id="6" creationId="{842EDEF4-E9F8-4D55-B98C-195675B5EA10}"/>
          </ac:picMkLst>
        </pc:picChg>
      </pc:sldChg>
      <pc:sldChg chg="addSp delSp modSp modNotesTx">
        <pc:chgData name="Κωνσταντίνος Κατσιαμπάνης" userId="72b5b02272a34872" providerId="LiveId" clId="{D7F62FE6-AC09-4FCA-974E-A01BF31685FB}" dt="2018-03-28T21:36:47.874" v="430" actId="20577"/>
        <pc:sldMkLst>
          <pc:docMk/>
          <pc:sldMk cId="143387039" sldId="310"/>
        </pc:sldMkLst>
        <pc:spChg chg="del mod">
          <ac:chgData name="Κωνσταντίνος Κατσιαμπάνης" userId="72b5b02272a34872" providerId="LiveId" clId="{D7F62FE6-AC09-4FCA-974E-A01BF31685FB}" dt="2018-03-28T21:35:48.847" v="409" actId="478"/>
          <ac:spMkLst>
            <pc:docMk/>
            <pc:sldMk cId="143387039" sldId="310"/>
            <ac:spMk id="2" creationId="{FC00B0A3-4F63-40BC-9228-7CF8414816FB}"/>
          </ac:spMkLst>
        </pc:spChg>
        <pc:spChg chg="add del mod">
          <ac:chgData name="Κωνσταντίνος Κατσιαμπάνης" userId="72b5b02272a34872" providerId="LiveId" clId="{D7F62FE6-AC09-4FCA-974E-A01BF31685FB}" dt="2018-03-28T21:35:50.665" v="410" actId="478"/>
          <ac:spMkLst>
            <pc:docMk/>
            <pc:sldMk cId="143387039" sldId="310"/>
            <ac:spMk id="7" creationId="{1B32AF72-3E7D-4709-9983-8CC5B28665B2}"/>
          </ac:spMkLst>
        </pc:spChg>
        <pc:spChg chg="mod">
          <ac:chgData name="Κωνσταντίνος Κατσιαμπάνης" userId="72b5b02272a34872" providerId="LiveId" clId="{D7F62FE6-AC09-4FCA-974E-A01BF31685FB}" dt="2018-03-28T21:35:39.463" v="405" actId="20577"/>
          <ac:spMkLst>
            <pc:docMk/>
            <pc:sldMk cId="143387039" sldId="310"/>
            <ac:spMk id="8194" creationId="{00000000-0000-0000-0000-000000000000}"/>
          </ac:spMkLst>
        </pc:spChg>
        <pc:picChg chg="del">
          <ac:chgData name="Κωνσταντίνος Κατσιαμπάνης" userId="72b5b02272a34872" providerId="LiveId" clId="{D7F62FE6-AC09-4FCA-974E-A01BF31685FB}" dt="2018-03-28T21:35:46.724" v="408" actId="478"/>
          <ac:picMkLst>
            <pc:docMk/>
            <pc:sldMk cId="143387039" sldId="310"/>
            <ac:picMk id="4" creationId="{114C8967-E1FC-4805-8B1D-EB7B0BEEA4C9}"/>
          </ac:picMkLst>
        </pc:picChg>
        <pc:picChg chg="del">
          <ac:chgData name="Κωνσταντίνος Κατσιαμπάνης" userId="72b5b02272a34872" providerId="LiveId" clId="{D7F62FE6-AC09-4FCA-974E-A01BF31685FB}" dt="2018-03-28T21:35:46.013" v="407" actId="478"/>
          <ac:picMkLst>
            <pc:docMk/>
            <pc:sldMk cId="143387039" sldId="310"/>
            <ac:picMk id="5" creationId="{DE1398D5-5EB6-4844-AE76-3199D492674D}"/>
          </ac:picMkLst>
        </pc:picChg>
        <pc:picChg chg="mod">
          <ac:chgData name="Κωνσταντίνος Κατσιαμπάνης" userId="72b5b02272a34872" providerId="LiveId" clId="{D7F62FE6-AC09-4FCA-974E-A01BF31685FB}" dt="2018-03-28T21:36:06.619" v="428" actId="1076"/>
          <ac:picMkLst>
            <pc:docMk/>
            <pc:sldMk cId="143387039" sldId="310"/>
            <ac:picMk id="6" creationId="{842EDEF4-E9F8-4D55-B98C-195675B5EA10}"/>
          </ac:picMkLst>
        </pc:picChg>
      </pc:sldChg>
      <pc:sldChg chg="addSp delSp modSp add">
        <pc:chgData name="Κωνσταντίνος Κατσιαμπάνης" userId="72b5b02272a34872" providerId="LiveId" clId="{D7F62FE6-AC09-4FCA-974E-A01BF31685FB}" dt="2018-03-28T21:53:03.541" v="698" actId="20577"/>
        <pc:sldMkLst>
          <pc:docMk/>
          <pc:sldMk cId="1092664603" sldId="311"/>
        </pc:sldMkLst>
        <pc:spChg chg="mod">
          <ac:chgData name="Κωνσταντίνος Κατσιαμπάνης" userId="72b5b02272a34872" providerId="LiveId" clId="{D7F62FE6-AC09-4FCA-974E-A01BF31685FB}" dt="2018-03-28T21:53:03.541" v="698" actId="20577"/>
          <ac:spMkLst>
            <pc:docMk/>
            <pc:sldMk cId="1092664603" sldId="311"/>
            <ac:spMk id="2" creationId="{BD4954DA-1651-401E-8A2A-3FDA3B1E3F42}"/>
          </ac:spMkLst>
        </pc:spChg>
        <pc:spChg chg="del">
          <ac:chgData name="Κωνσταντίνος Κατσιαμπάνης" userId="72b5b02272a34872" providerId="LiveId" clId="{D7F62FE6-AC09-4FCA-974E-A01BF31685FB}" dt="2018-03-28T21:52:33.571" v="671" actId="478"/>
          <ac:spMkLst>
            <pc:docMk/>
            <pc:sldMk cId="1092664603" sldId="311"/>
            <ac:spMk id="3" creationId="{3972B554-13AD-49BC-8D93-D1261AB1500E}"/>
          </ac:spMkLst>
        </pc:spChg>
        <pc:picChg chg="add mod">
          <ac:chgData name="Κωνσταντίνος Κατσιαμπάνης" userId="72b5b02272a34872" providerId="LiveId" clId="{D7F62FE6-AC09-4FCA-974E-A01BF31685FB}" dt="2018-03-28T21:52:48.142" v="694" actId="1076"/>
          <ac:picMkLst>
            <pc:docMk/>
            <pc:sldMk cId="1092664603" sldId="311"/>
            <ac:picMk id="4" creationId="{1498898E-82D7-4893-9C6F-60DAE448637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1FF54-A451-4996-9C07-6E5BD7705E7A}" type="datetimeFigureOut">
              <a:rPr lang="el-GR" smtClean="0"/>
              <a:t>11/4/2020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0CD7A-95BE-45EB-9163-D9A922B4B8C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35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ΠΕ – ΕΥΡΕΣΗ ΤΥΦΛΟΥ ΣΗΜΕΙΟΥ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0CD7A-95BE-45EB-9163-D9A922B4B8CF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9173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ΠΕ – ΔΙΟΡΘΩΣΗ ΟΡΑΣΗΣ. ΑΝΑΜΕΙΞΗ ΧΡΩΜΑΤΩΝ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0CD7A-95BE-45EB-9163-D9A922B4B8CF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756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ΠΕ – Ζητείστε από ένα μαθητή να κοιτάξει επίμονα για ένα λεπτό τον κύκλο. Μετά ζητείστε του να κοιτάξει το ταβάνι ανοιγοκλείνοντας τα μάτια του. Θα δει ένα κύκλο κίτρινο στο ταβάνι.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0CD7A-95BE-45EB-9163-D9A922B4B8CF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280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822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2281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877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234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82056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00090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420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216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52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8449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879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11/4/2020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70460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.docs.live.net/72b5b02272a34872/&#924;&#913;&#920;&#919;&#924;&#913;&#932;&#913;/&#934;&#933;&#931;.%20&#914;'/&#934;&#933;&#923;&#923;&#913;%20&#917;&#929;&#915;&#913;&#931;&#921;&#913;&#931;/3.%20&#934;&#969;&#962;/5.%20&#913;&#925;&#913;&#923;&#933;&#931;&#919;%20&#923;&#917;&#933;&#922;&#927;&#933;%20&#934;&#937;&#932;&#927;&#931;%20&#922;&#913;&#921;%20&#935;&#929;&#937;&#924;&#913;&#932;&#913;/BBC.Light.and.Dark.1of2.PDTV.x264.AAC.MVGroup.org_1_xvid.av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.docs.live.net/72b5b02272a34872/&#924;&#913;&#920;&#919;&#924;&#913;&#932;&#913;/&#934;&#933;&#931;.%20&#914;'/&#934;&#933;&#923;&#923;&#913;%20&#917;&#929;&#915;&#913;&#931;&#921;&#913;&#931;/3.%20&#934;&#969;&#962;/5.%20&#913;&#925;&#913;&#923;&#933;&#931;&#919;%20&#923;&#917;&#933;&#922;&#927;&#933;%20&#934;&#937;&#932;&#927;&#931;%20&#922;&#913;&#921;%20&#935;&#929;&#937;&#924;&#913;&#932;&#913;/eye_simulation/main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.docs.live.net/72b5b02272a34872/&#924;&#913;&#920;&#919;&#924;&#913;&#932;&#913;/&#934;&#933;&#931;.%20&#914;'/&#934;&#933;&#923;&#923;&#913;%20&#917;&#929;&#915;&#913;&#931;&#921;&#913;&#931;/3.%20&#934;&#969;&#962;/5.%20&#913;&#925;&#913;&#923;&#933;&#931;&#919;%20&#923;&#917;&#933;&#922;&#927;&#933;%20&#934;&#937;&#932;&#927;&#931;%20&#922;&#913;&#921;%20&#935;&#929;&#937;&#924;&#913;&#932;&#913;/eye_simulation/main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list25.com/25-incredible-optical-illusion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8800" b="1" dirty="0"/>
              <a:t>Η ΟΡΑΣΗ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2400" dirty="0"/>
              <a:t>ΜΙΑ ΑΙΣΘΗΣΗ ΜΕ </a:t>
            </a:r>
            <a:r>
              <a:rPr lang="el-GR" sz="2400" dirty="0">
                <a:hlinkClick r:id="rId2"/>
              </a:rPr>
              <a:t>ΨΕΥΔΑΙΣΘΗΣΕΙΣ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0837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4954DA-1651-401E-8A2A-3FDA3B1E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58" y="260649"/>
            <a:ext cx="7633742" cy="1008112"/>
          </a:xfrm>
        </p:spPr>
        <p:txBody>
          <a:bodyPr/>
          <a:lstStyle/>
          <a:p>
            <a:pPr algn="ctr"/>
            <a:r>
              <a:rPr lang="el-GR" dirty="0" err="1"/>
              <a:t>Καλεσ</a:t>
            </a:r>
            <a:r>
              <a:rPr lang="el-GR" dirty="0"/>
              <a:t> </a:t>
            </a:r>
            <a:r>
              <a:rPr lang="el-GR" dirty="0" err="1"/>
              <a:t>διακοπεσ</a:t>
            </a:r>
            <a:r>
              <a:rPr lang="el-GR" dirty="0"/>
              <a:t>!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1498898E-82D7-4893-9C6F-60DAE4486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1268760"/>
            <a:ext cx="5257800" cy="547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6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38758" y="382385"/>
            <a:ext cx="7633742" cy="958383"/>
          </a:xfrm>
        </p:spPr>
        <p:txBody>
          <a:bodyPr/>
          <a:lstStyle/>
          <a:p>
            <a:pPr algn="ctr" eaLnBrk="1" hangingPunct="1">
              <a:defRPr/>
            </a:pPr>
            <a:r>
              <a:rPr lang="el-GR" dirty="0"/>
              <a:t>ΦΩΣ</a:t>
            </a: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B1FDB33D-C0BC-4611-981A-EFCD4CDD8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81" y="2060848"/>
            <a:ext cx="8070096" cy="393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59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38758" y="382385"/>
            <a:ext cx="7737698" cy="1174407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/>
              <a:t>Η ΜΟΡΦΟΛΟΓΙΑ ΤΟΥ ΜΑΤΙΟΥ</a:t>
            </a:r>
          </a:p>
        </p:txBody>
      </p:sp>
      <p:sp>
        <p:nvSpPr>
          <p:cNvPr id="2" name="Θέση περιεχομένου 1">
            <a:extLst>
              <a:ext uri="{FF2B5EF4-FFF2-40B4-BE49-F238E27FC236}">
                <a16:creationId xmlns:a16="http://schemas.microsoft.com/office/drawing/2014/main" id="{FC00B0A3-4F63-40BC-9228-7CF841481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758" y="1556792"/>
            <a:ext cx="7633742" cy="4918823"/>
          </a:xfrm>
        </p:spPr>
        <p:txBody>
          <a:bodyPr>
            <a:normAutofit/>
          </a:bodyPr>
          <a:lstStyle/>
          <a:p>
            <a:r>
              <a:rPr lang="el-GR" sz="2400" dirty="0">
                <a:hlinkClick r:id="rId3"/>
              </a:rPr>
              <a:t>Μάτι – το όργανο της όρασης</a:t>
            </a:r>
            <a:endParaRPr lang="el-GR" sz="2400" dirty="0"/>
          </a:p>
          <a:p>
            <a:r>
              <a:rPr lang="el-GR" sz="2400" dirty="0"/>
              <a:t>Τυφλό σημείο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C229ACA9-B89F-48C1-ACF2-8291C7DCD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758" y="3083970"/>
            <a:ext cx="7617612" cy="23776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38758" y="382385"/>
            <a:ext cx="7737698" cy="1174407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err="1"/>
              <a:t>Μηχανισμοσ</a:t>
            </a:r>
            <a:r>
              <a:rPr lang="el-GR" dirty="0"/>
              <a:t> </a:t>
            </a:r>
            <a:r>
              <a:rPr lang="el-GR" dirty="0" err="1"/>
              <a:t>ορασησ</a:t>
            </a:r>
            <a:endParaRPr lang="el-GR" dirty="0"/>
          </a:p>
        </p:txBody>
      </p:sp>
      <p:sp>
        <p:nvSpPr>
          <p:cNvPr id="2" name="Θέση περιεχομένου 1">
            <a:extLst>
              <a:ext uri="{FF2B5EF4-FFF2-40B4-BE49-F238E27FC236}">
                <a16:creationId xmlns:a16="http://schemas.microsoft.com/office/drawing/2014/main" id="{FC00B0A3-4F63-40BC-9228-7CF841481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206855"/>
          </a:xfrm>
        </p:spPr>
        <p:txBody>
          <a:bodyPr>
            <a:normAutofit/>
          </a:bodyPr>
          <a:lstStyle/>
          <a:p>
            <a:r>
              <a:rPr lang="el-GR" sz="2400" dirty="0">
                <a:hlinkClick r:id="rId3"/>
              </a:rPr>
              <a:t>Μηχανισμός όρασης</a:t>
            </a:r>
            <a:endParaRPr lang="el-GR" sz="2400" dirty="0"/>
          </a:p>
          <a:p>
            <a:r>
              <a:rPr lang="el-GR" sz="2400" dirty="0"/>
              <a:t>Προβλήματα όρασης</a:t>
            </a:r>
          </a:p>
          <a:p>
            <a:r>
              <a:rPr lang="el-GR" sz="2400" dirty="0"/>
              <a:t>Αχρωματοψία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114C8967-E1FC-4805-8B1D-EB7B0BEEA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573" y="3429000"/>
            <a:ext cx="2952750" cy="2676525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DE1398D5-5EB6-4844-AE76-3199D4926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237031"/>
            <a:ext cx="3916410" cy="388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41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38758" y="382385"/>
            <a:ext cx="7737698" cy="117440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dirty="0" err="1"/>
              <a:t>Διαλειμμα</a:t>
            </a:r>
            <a:r>
              <a:rPr lang="el-GR" dirty="0"/>
              <a:t> – ας </a:t>
            </a:r>
            <a:r>
              <a:rPr lang="el-GR" dirty="0" err="1"/>
              <a:t>κουρασουμε</a:t>
            </a:r>
            <a:r>
              <a:rPr lang="el-GR" dirty="0"/>
              <a:t> τα </a:t>
            </a:r>
            <a:r>
              <a:rPr lang="el-GR" dirty="0" err="1"/>
              <a:t>κωνια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842EDEF4-E9F8-4D55-B98C-195675B5E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334" y="1764444"/>
            <a:ext cx="5389332" cy="50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7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90377" y="260350"/>
            <a:ext cx="7848996" cy="100841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 err="1"/>
              <a:t>Χρωμα</a:t>
            </a:r>
            <a:r>
              <a:rPr lang="el-GR" dirty="0"/>
              <a:t> </a:t>
            </a:r>
            <a:r>
              <a:rPr lang="el-GR" dirty="0" err="1"/>
              <a:t>αντικειμενων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CAB16FB8-A3BC-4CFD-9057-8E2F8524A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98" y="111125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93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99592" y="0"/>
            <a:ext cx="8065021" cy="7651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dirty="0"/>
              <a:t>ΑΣ ΤΟ ΣΚΕΦΤΟΥΜΕ...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683443" y="765175"/>
            <a:ext cx="8065021" cy="5832475"/>
          </a:xfrm>
        </p:spPr>
        <p:txBody>
          <a:bodyPr/>
          <a:lstStyle/>
          <a:p>
            <a:pPr>
              <a:buFont typeface="Arial" charset="0"/>
              <a:buChar char="►"/>
              <a:defRPr/>
            </a:pPr>
            <a:r>
              <a:rPr lang="el-GR" sz="2400" dirty="0"/>
              <a:t>Τι χρώμα θα έχει μια κόκκινη μπάλα που θα τη φωτίσω με λευκό φως; </a:t>
            </a:r>
          </a:p>
          <a:p>
            <a:pPr>
              <a:buFont typeface="Arial" charset="0"/>
              <a:buChar char="►"/>
              <a:defRPr/>
            </a:pPr>
            <a:endParaRPr lang="el-GR" dirty="0"/>
          </a:p>
          <a:p>
            <a:pPr>
              <a:buFont typeface="Arial" charset="0"/>
              <a:buNone/>
              <a:defRPr/>
            </a:pPr>
            <a:endParaRPr lang="el-GR" dirty="0"/>
          </a:p>
          <a:p>
            <a:pPr>
              <a:buFont typeface="Arial" charset="0"/>
              <a:buNone/>
              <a:defRPr/>
            </a:pPr>
            <a:endParaRPr lang="el-GR" dirty="0"/>
          </a:p>
          <a:p>
            <a:pPr>
              <a:buFont typeface="Arial" charset="0"/>
              <a:buNone/>
              <a:defRPr/>
            </a:pPr>
            <a:endParaRPr lang="el-GR" dirty="0"/>
          </a:p>
          <a:p>
            <a:pPr>
              <a:buFont typeface="Arial" charset="0"/>
              <a:buChar char="►"/>
              <a:defRPr/>
            </a:pPr>
            <a:r>
              <a:rPr lang="el-GR" sz="2400" dirty="0"/>
              <a:t>Τι χρώμα θα έχει η κόκκινη μπάλα αν τη φωτίσω με κόκκινο φως; </a:t>
            </a:r>
          </a:p>
          <a:p>
            <a:pPr>
              <a:buFont typeface="Arial" charset="0"/>
              <a:buChar char="►"/>
              <a:defRPr/>
            </a:pPr>
            <a:endParaRPr lang="el-GR" dirty="0"/>
          </a:p>
          <a:p>
            <a:pPr>
              <a:buFont typeface="Arial" charset="0"/>
              <a:buNone/>
              <a:defRPr/>
            </a:pPr>
            <a:endParaRPr lang="el-GR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176053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205" y="4293096"/>
            <a:ext cx="16764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68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600" y="0"/>
            <a:ext cx="7993013" cy="7651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dirty="0"/>
              <a:t>ΑΣ ΤΟ ΣΚΕΦΤΟΥΜΕ...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971600" y="620713"/>
            <a:ext cx="6840760" cy="5976937"/>
          </a:xfrm>
        </p:spPr>
        <p:txBody>
          <a:bodyPr>
            <a:normAutofit/>
          </a:bodyPr>
          <a:lstStyle/>
          <a:p>
            <a:pPr>
              <a:buFont typeface="Arial" charset="0"/>
              <a:buChar char="►"/>
              <a:defRPr/>
            </a:pPr>
            <a:r>
              <a:rPr lang="el-GR" sz="2400" dirty="0"/>
              <a:t>Τι χρώμα θα έχει η κόκκινη μπάλα αν τη φωτίσω με πράσινο φως; 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276872"/>
            <a:ext cx="29527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2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584" y="228600"/>
            <a:ext cx="8014791" cy="968375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/>
              <a:t>Σας </a:t>
            </a:r>
            <a:r>
              <a:rPr lang="el-GR" dirty="0" err="1"/>
              <a:t>γελουν</a:t>
            </a:r>
            <a:r>
              <a:rPr lang="el-GR" dirty="0"/>
              <a:t> τα </a:t>
            </a:r>
            <a:r>
              <a:rPr lang="el-GR" dirty="0" err="1"/>
              <a:t>ματια</a:t>
            </a:r>
            <a:r>
              <a:rPr lang="el-GR" dirty="0"/>
              <a:t> σας…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49809" y="1268413"/>
            <a:ext cx="8014791" cy="5589587"/>
          </a:xfrm>
        </p:spPr>
        <p:txBody>
          <a:bodyPr/>
          <a:lstStyle/>
          <a:p>
            <a:pPr eaLnBrk="1" hangingPunct="1">
              <a:defRPr/>
            </a:pPr>
            <a:r>
              <a:rPr lang="el-GR" sz="2400" dirty="0">
                <a:hlinkClick r:id="rId2"/>
              </a:rPr>
              <a:t>Οπτικά τρικ</a:t>
            </a:r>
            <a:endParaRPr lang="el-GR" sz="2400" dirty="0"/>
          </a:p>
          <a:p>
            <a:pPr eaLnBrk="1" hangingPunct="1">
              <a:buFont typeface="Arial" charset="0"/>
              <a:buNone/>
              <a:defRPr/>
            </a:pPr>
            <a:endParaRPr lang="el-GR" dirty="0"/>
          </a:p>
        </p:txBody>
      </p:sp>
      <p:pic>
        <p:nvPicPr>
          <p:cNvPr id="26628" name="Picture 4" descr="blue_rotation_optical_illu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6760" y="2184524"/>
            <a:ext cx="4516438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Κάρτα">
  <a:themeElements>
    <a:clrScheme name="Κάρτα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Κάρτα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άρτα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Eμβλημα</Template>
  <TotalTime>2170</TotalTime>
  <Words>146</Words>
  <Application>Microsoft Office PowerPoint</Application>
  <PresentationFormat>Προβολή στην οθόνη (4:3)</PresentationFormat>
  <Paragraphs>30</Paragraphs>
  <Slides>10</Slides>
  <Notes>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Gill Sans MT</vt:lpstr>
      <vt:lpstr>Impact</vt:lpstr>
      <vt:lpstr>Κάρτα</vt:lpstr>
      <vt:lpstr>Η ΟΡΑΣΗ</vt:lpstr>
      <vt:lpstr>ΦΩΣ</vt:lpstr>
      <vt:lpstr>Η ΜΟΡΦΟΛΟΓΙΑ ΤΟΥ ΜΑΤΙΟΥ</vt:lpstr>
      <vt:lpstr>Μηχανισμοσ ορασησ</vt:lpstr>
      <vt:lpstr>Διαλειμμα – ας κουρασουμε τα κωνια</vt:lpstr>
      <vt:lpstr>Χρωμα αντικειμενων</vt:lpstr>
      <vt:lpstr>ΑΣ ΤΟ ΣΚΕΦΤΟΥΜΕ...</vt:lpstr>
      <vt:lpstr>ΑΣ ΤΟ ΣΚΕΦΤΟΥΜΕ...</vt:lpstr>
      <vt:lpstr>Σας γελουν τα ματια σας…</vt:lpstr>
      <vt:lpstr>Καλεσ διακοπεσ!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Η ΦΥΣΗ ΤΟΥ ΦΩΤΟΣ Α</dc:title>
  <dc:creator>Kostis</dc:creator>
  <cp:lastModifiedBy>Κωνσταντίνος Κατσιαμπάνης</cp:lastModifiedBy>
  <cp:revision>140</cp:revision>
  <dcterms:created xsi:type="dcterms:W3CDTF">2011-09-09T06:29:08Z</dcterms:created>
  <dcterms:modified xsi:type="dcterms:W3CDTF">2020-04-10T22:01:43Z</dcterms:modified>
</cp:coreProperties>
</file>