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8987-7195-4E15-B946-60FB9766E9DD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B07-2577-421C-800D-E0ED819DC8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7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8987-7195-4E15-B946-60FB9766E9DD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B07-2577-421C-800D-E0ED819DC8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89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8987-7195-4E15-B946-60FB9766E9DD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B07-2577-421C-800D-E0ED819DC8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15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8987-7195-4E15-B946-60FB9766E9DD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B07-2577-421C-800D-E0ED819DC8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00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8987-7195-4E15-B946-60FB9766E9DD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B07-2577-421C-800D-E0ED819DC8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35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8987-7195-4E15-B946-60FB9766E9DD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B07-2577-421C-800D-E0ED819DC8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312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8987-7195-4E15-B946-60FB9766E9DD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B07-2577-421C-800D-E0ED819DC8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25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8987-7195-4E15-B946-60FB9766E9DD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B07-2577-421C-800D-E0ED819DC8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52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8987-7195-4E15-B946-60FB9766E9DD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B07-2577-421C-800D-E0ED819DC8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13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8987-7195-4E15-B946-60FB9766E9DD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B07-2577-421C-800D-E0ED819DC8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030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8987-7195-4E15-B946-60FB9766E9DD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CB07-2577-421C-800D-E0ED819DC8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93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8987-7195-4E15-B946-60FB9766E9DD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8CB07-2577-421C-800D-E0ED819DC8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70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23042" cy="1273107"/>
          </a:xfrm>
        </p:spPr>
        <p:txBody>
          <a:bodyPr/>
          <a:lstStyle/>
          <a:p>
            <a:r>
              <a:rPr lang="el-GR" b="1" u="sng" dirty="0" smtClean="0">
                <a:solidFill>
                  <a:schemeClr val="accent5">
                    <a:lumMod val="50000"/>
                  </a:schemeClr>
                </a:solidFill>
              </a:rPr>
              <a:t>«ΑΣΠΡΟΓΑΛΑΝΟ ΠΑΝΙ»</a:t>
            </a:r>
            <a:endParaRPr lang="el-GR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03550" y="2640169"/>
            <a:ext cx="8032123" cy="1623543"/>
          </a:xfrm>
        </p:spPr>
        <p:txBody>
          <a:bodyPr/>
          <a:lstStyle/>
          <a:p>
            <a:r>
              <a:rPr lang="el-GR" i="1" dirty="0" smtClean="0"/>
              <a:t>ΓΑΛΑΤΕΙΑ ΣΟΥΡΕΛΗ</a:t>
            </a:r>
            <a:endParaRPr lang="el-GR" i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19" y="4263712"/>
            <a:ext cx="3800475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36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ιζόντιος πάπυρος 3"/>
          <p:cNvSpPr/>
          <p:nvPr/>
        </p:nvSpPr>
        <p:spPr>
          <a:xfrm>
            <a:off x="6547610" y="1"/>
            <a:ext cx="4937760" cy="329184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Mιλούσανε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δυο νεράιδες:</a:t>
            </a:r>
          </a:p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— Τι σημαία να δώσουμε σ' αυτή τη χώρα; είπαν κι έδειξαν την Ελ­λάδα.</a:t>
            </a:r>
          </a:p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— Ας ρωτήσουμε την ίδια, είπε η μια.</a:t>
            </a:r>
          </a:p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— Ας ρωτήσουμε, συμφώνησε και η άλλη</a:t>
            </a:r>
            <a:r>
              <a:rPr lang="el-GR" dirty="0" smtClean="0"/>
              <a:t>.</a:t>
            </a:r>
          </a:p>
          <a:p>
            <a:pPr algn="ctr"/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4" y="253218"/>
            <a:ext cx="5074334" cy="491791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33" y="3291841"/>
            <a:ext cx="3341977" cy="32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ιζόντιος πάπυρος 1"/>
          <p:cNvSpPr/>
          <p:nvPr/>
        </p:nvSpPr>
        <p:spPr>
          <a:xfrm>
            <a:off x="365761" y="1048042"/>
            <a:ext cx="4642339" cy="516284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Βρήκαν την Ελλάδα να λούζεται σε μια καταγάλανη θάλασσα και να στεγνώνει κάτω από έναν ολόλαμπρο ήλιο.</a:t>
            </a:r>
          </a:p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— Κυρά, κυρά αρχόντισσα, κυρά μας παινεμένη, Ελλάδα δοξασμένη, τι χρώμα θέλεις να 'χει η σημαία σου;</a:t>
            </a:r>
          </a:p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— Να ρωτήσω τα παιδιά μου, είπε η Ελλάδα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87" y="379829"/>
            <a:ext cx="6384899" cy="62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ιζόντιος πάπυρος 1"/>
          <p:cNvSpPr/>
          <p:nvPr/>
        </p:nvSpPr>
        <p:spPr>
          <a:xfrm>
            <a:off x="393896" y="168812"/>
            <a:ext cx="4895556" cy="3643533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Τα μισά παιδιά της ζούσαν στη στεριά, παιδεύονταν* με τη γη και τα βουνά.</a:t>
            </a:r>
          </a:p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— Κυρά, κυρά αρχόντισσα, κυρά μας παινεμένη, Ελλάδα δοξασμένη, σκληρός ο τόπος. Και η δουλειά σκληρή. Μα άσπρα περιστέρια οι ψυχές μας.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Γι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΄ αυτό άσπρη, ολόασπρη τη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θέμε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* τη σημαία μας.</a:t>
            </a:r>
          </a:p>
          <a:p>
            <a:pPr algn="ctr"/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Τα '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γραψε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τα λόγια αυτά σε χρυσόδετο τεφτέρι* η Ελλάδα.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4739"/>
            <a:ext cx="5577003" cy="541606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44" y="3643534"/>
            <a:ext cx="3936261" cy="30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ιζόντιος πάπυρος 1"/>
          <p:cNvSpPr/>
          <p:nvPr/>
        </p:nvSpPr>
        <p:spPr>
          <a:xfrm>
            <a:off x="307144" y="0"/>
            <a:ext cx="11577711" cy="378420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— Ας πάω τώρα να ρωτήσω και τ' άλλα μου παιδιά, τα παιδιά της θάλασσας, είπε η Ελλάδα.</a:t>
            </a:r>
          </a:p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Τα βρήκε να παλεύουν με τα δίχτυα. Να τα τραβούν με κόπο, γιατί ήταν γιομάτα απ' ασημένια λαχταριστά ψάρια.</a:t>
            </a:r>
          </a:p>
          <a:p>
            <a:pPr algn="ctr"/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— Κυρά, κυρά αρχόντισσα κυρά μας παινεμένη, Ελλάδα δοξασμένη, εμάς οι ψυχές μας είναι δοξασμένες στο γαλανό νερό. Τούτη η θάλασσα η μεγάλη, που μας δίνει χαρά και ζωή, θέλουμε να χωρέσει τη σημαία μας.</a:t>
            </a:r>
          </a:p>
          <a:p>
            <a:pPr algn="ctr"/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Τα '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γραψε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και τούτα τα λόγια η Ελλάδα σε χρυσόδετο τεφτέρι και το '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δωσε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, το τεφτέρι, στις νεράιδες.</a:t>
            </a:r>
          </a:p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— Έτσι να γίνει, είπαν εκείνες.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01" y="3583746"/>
            <a:ext cx="4754879" cy="311247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14" y="3583746"/>
            <a:ext cx="4710843" cy="31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ιζόντιος πάπυρος 1"/>
          <p:cNvSpPr/>
          <p:nvPr/>
        </p:nvSpPr>
        <p:spPr>
          <a:xfrm>
            <a:off x="365760" y="154745"/>
            <a:ext cx="2546253" cy="6858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Και τότε μέσα από την αφρισμένη θάλασσα βγήκε τ'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ασπρογάλανο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πανί κι απλώθηκε σε ουρανό και γη. Κείνη την ώρα ο ήλιος άστραψε, έσκυψε, φίλησε το πανί και το φίλημά του έγινε ένας ολόχρυσος σταυρός.</a:t>
            </a:r>
          </a:p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— Η σημαία μας, είπε η Ελλάδα. Η σημαία για τα παιδιά της στεριάς, για τα παιδιά της θάλασσας.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8" y="3548575"/>
            <a:ext cx="8703212" cy="3309425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8" y="0"/>
            <a:ext cx="87032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346</Words>
  <Application>Microsoft Office PowerPoint</Application>
  <PresentationFormat>Ευρεία οθόνη</PresentationFormat>
  <Paragraphs>22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«ΑΣΠΡΟΓΑΛΑΝΟ ΠΑΝΙ»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«ΑΣΠΡΟΓΑΛΑΝΟ ΠΑΝΙ»</dc:title>
  <dc:creator>User</dc:creator>
  <cp:lastModifiedBy>User</cp:lastModifiedBy>
  <cp:revision>5</cp:revision>
  <dcterms:created xsi:type="dcterms:W3CDTF">2021-03-16T21:20:42Z</dcterms:created>
  <dcterms:modified xsi:type="dcterms:W3CDTF">2021-03-16T21:55:19Z</dcterms:modified>
</cp:coreProperties>
</file>