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22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822B-8004-439D-8E9B-1405BB80991B}" type="datetimeFigureOut">
              <a:rPr lang="el-GR" smtClean="0"/>
              <a:t>28/11/2021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4F15-4372-4A03-B548-69C20CACB7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5911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822B-8004-439D-8E9B-1405BB80991B}" type="datetimeFigureOut">
              <a:rPr lang="el-GR" smtClean="0"/>
              <a:t>28/11/2021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4F15-4372-4A03-B548-69C20CACB7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5800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822B-8004-439D-8E9B-1405BB80991B}" type="datetimeFigureOut">
              <a:rPr lang="el-GR" smtClean="0"/>
              <a:t>28/11/2021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4F15-4372-4A03-B548-69C20CACB7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9647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822B-8004-439D-8E9B-1405BB80991B}" type="datetimeFigureOut">
              <a:rPr lang="el-GR" smtClean="0"/>
              <a:t>28/11/2021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4F15-4372-4A03-B548-69C20CACB7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7158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822B-8004-439D-8E9B-1405BB80991B}" type="datetimeFigureOut">
              <a:rPr lang="el-GR" smtClean="0"/>
              <a:t>28/11/2021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4F15-4372-4A03-B548-69C20CACB7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671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822B-8004-439D-8E9B-1405BB80991B}" type="datetimeFigureOut">
              <a:rPr lang="el-GR" smtClean="0"/>
              <a:t>28/11/2021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4F15-4372-4A03-B548-69C20CACB7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8009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822B-8004-439D-8E9B-1405BB80991B}" type="datetimeFigureOut">
              <a:rPr lang="el-GR" smtClean="0"/>
              <a:t>28/11/2021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4F15-4372-4A03-B548-69C20CACB7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7429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822B-8004-439D-8E9B-1405BB80991B}" type="datetimeFigureOut">
              <a:rPr lang="el-GR" smtClean="0"/>
              <a:t>28/11/2021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4F15-4372-4A03-B548-69C20CACB7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2777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822B-8004-439D-8E9B-1405BB80991B}" type="datetimeFigureOut">
              <a:rPr lang="el-GR" smtClean="0"/>
              <a:t>28/11/2021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4F15-4372-4A03-B548-69C20CACB7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0700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822B-8004-439D-8E9B-1405BB80991B}" type="datetimeFigureOut">
              <a:rPr lang="el-GR" smtClean="0"/>
              <a:t>28/11/2021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4F15-4372-4A03-B548-69C20CACB7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4970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822B-8004-439D-8E9B-1405BB80991B}" type="datetimeFigureOut">
              <a:rPr lang="el-GR" smtClean="0"/>
              <a:t>28/11/2021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4F15-4372-4A03-B548-69C20CACB7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4232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B822B-8004-439D-8E9B-1405BB80991B}" type="datetimeFigureOut">
              <a:rPr lang="el-GR" smtClean="0"/>
              <a:t>28/11/2021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14F15-4372-4A03-B548-69C20CACB7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718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656822" y="84045"/>
            <a:ext cx="131235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Ταξιδεύοντας στους θησαυρούς της Μεσογειακής Διατροφής, </a:t>
            </a:r>
          </a:p>
          <a:p>
            <a:pPr algn="ctr"/>
            <a:r>
              <a:rPr lang="el-GR" sz="2800" b="1" dirty="0" smtClean="0"/>
              <a:t>με τον Αιμίλιο το μήλο!</a:t>
            </a:r>
          </a:p>
          <a:p>
            <a:pPr algn="ctr"/>
            <a:endParaRPr lang="el-GR" sz="2800" b="1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7731" y="2663444"/>
            <a:ext cx="2859416" cy="2001591"/>
          </a:xfrm>
          <a:prstGeom prst="rect">
            <a:avLst/>
          </a:prstGeom>
        </p:spPr>
      </p:pic>
      <p:sp>
        <p:nvSpPr>
          <p:cNvPr id="6" name="Επεξήγηση με σύννεφο 5"/>
          <p:cNvSpPr/>
          <p:nvPr/>
        </p:nvSpPr>
        <p:spPr>
          <a:xfrm>
            <a:off x="2067060" y="1339401"/>
            <a:ext cx="7675808" cy="1880316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TextBox 6"/>
          <p:cNvSpPr txBox="1"/>
          <p:nvPr/>
        </p:nvSpPr>
        <p:spPr>
          <a:xfrm>
            <a:off x="3542943" y="1622490"/>
            <a:ext cx="45076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Πώς σου φάνηκε το ταξίδι μας;</a:t>
            </a:r>
          </a:p>
          <a:p>
            <a:pPr algn="ctr"/>
            <a:r>
              <a:rPr lang="el-GR" dirty="0" smtClean="0"/>
              <a:t>Κύκλωσε τη </a:t>
            </a:r>
            <a:r>
              <a:rPr lang="el-GR" dirty="0" err="1" smtClean="0"/>
              <a:t>φατσούλα</a:t>
            </a:r>
            <a:r>
              <a:rPr lang="el-GR" dirty="0" smtClean="0"/>
              <a:t> που αντιπροσωπεύει το συναίσθημα που νιώθεις μετά το τέλος των </a:t>
            </a:r>
            <a:r>
              <a:rPr lang="el-GR" dirty="0" err="1" smtClean="0"/>
              <a:t>εργαστηριών</a:t>
            </a:r>
            <a:r>
              <a:rPr lang="el-GR" dirty="0" smtClean="0"/>
              <a:t> για την Υγιεινή Διατροφή!</a:t>
            </a:r>
            <a:endParaRPr lang="el-GR" dirty="0"/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943" y="3973332"/>
            <a:ext cx="5106113" cy="271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61719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39</Words>
  <Application>Microsoft Office PowerPoint</Application>
  <PresentationFormat>Ευρεία οθόνη</PresentationFormat>
  <Paragraphs>4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Θέμα του Office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2</cp:revision>
  <dcterms:created xsi:type="dcterms:W3CDTF">2021-11-28T14:31:44Z</dcterms:created>
  <dcterms:modified xsi:type="dcterms:W3CDTF">2021-11-28T14:37:35Z</dcterms:modified>
</cp:coreProperties>
</file>