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l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38761D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latin typeface="Comic Sans MS"/>
                <a:ea typeface="Comic Sans MS"/>
                <a:cs typeface="Comic Sans MS"/>
                <a:sym typeface="Comic Sans MS"/>
              </a:rPr>
              <a:t>Mr Bean’s diary - part 3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10704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latin typeface="Comic Sans MS"/>
                <a:ea typeface="Comic Sans MS"/>
                <a:cs typeface="Comic Sans MS"/>
                <a:sym typeface="Comic Sans MS"/>
              </a:rPr>
              <a:t>Pylos Messinia</a:t>
            </a:r>
          </a:p>
          <a:p>
            <a:pPr lvl="0">
              <a:spcBef>
                <a:spcPts val="0"/>
              </a:spcBef>
              <a:buNone/>
            </a:pPr>
            <a:r>
              <a:rPr lang="el">
                <a:latin typeface="Comic Sans MS"/>
                <a:ea typeface="Comic Sans MS"/>
                <a:cs typeface="Comic Sans MS"/>
                <a:sym typeface="Comic Sans MS"/>
              </a:rPr>
              <a:t>December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004.JP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7005325" y="1884375"/>
            <a:ext cx="20253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180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l" sz="1800">
                <a:latin typeface="Comic Sans MS"/>
                <a:ea typeface="Comic Sans MS"/>
                <a:cs typeface="Comic Sans MS"/>
                <a:sym typeface="Comic Sans MS"/>
              </a:rPr>
              <a:t>Beans &amp; lentils, leaves, flowers,    beans, &amp; disease...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6930100" y="1508250"/>
            <a:ext cx="1978500" cy="24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1800">
                <a:latin typeface="Comic Sans MS"/>
                <a:ea typeface="Comic Sans MS"/>
                <a:cs typeface="Comic Sans MS"/>
                <a:sym typeface="Comic Sans MS"/>
              </a:rPr>
              <a:t>Giant beans were decorated with the ornaments received from France!!!</a:t>
            </a:r>
          </a:p>
        </p:txBody>
      </p:sp>
      <p:pic>
        <p:nvPicPr>
          <p:cNvPr descr="IMG_7072.JP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090.JP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05375"/>
            <a:ext cx="64515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091.JPG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6836050" y="1320200"/>
            <a:ext cx="20349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1800">
                <a:latin typeface="Comic Sans MS"/>
                <a:ea typeface="Comic Sans MS"/>
                <a:cs typeface="Comic Sans MS"/>
                <a:sym typeface="Comic Sans MS"/>
              </a:rPr>
              <a:t>Harvest time before Christmas holidays.</a:t>
            </a:r>
          </a:p>
          <a:p>
            <a:pPr lvl="0">
              <a:spcBef>
                <a:spcPts val="0"/>
              </a:spcBef>
              <a:buNone/>
            </a:pPr>
            <a:r>
              <a:rPr lang="el" sz="1800">
                <a:latin typeface="Comic Sans MS"/>
                <a:ea typeface="Comic Sans MS"/>
                <a:cs typeface="Comic Sans MS"/>
                <a:sym typeface="Comic Sans MS"/>
              </a:rPr>
              <a:t>Five little beans…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el" sz="1800">
                <a:latin typeface="Comic Sans MS"/>
                <a:ea typeface="Comic Sans MS"/>
                <a:cs typeface="Comic Sans MS"/>
                <a:sym typeface="Comic Sans MS"/>
              </a:rPr>
              <a:t>Merry Christmas!!!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232050" y="767650"/>
            <a:ext cx="8600100" cy="358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latin typeface="Comic Sans MS"/>
                <a:ea typeface="Comic Sans MS"/>
                <a:cs typeface="Comic Sans MS"/>
                <a:sym typeface="Comic Sans MS"/>
              </a:rPr>
              <a:t>Merry Christmas </a:t>
            </a:r>
          </a:p>
          <a:p>
            <a:pPr lvl="0">
              <a:spcBef>
                <a:spcPts val="0"/>
              </a:spcBef>
              <a:buNone/>
            </a:pPr>
            <a:r>
              <a:rPr lang="el">
                <a:latin typeface="Comic Sans MS"/>
                <a:ea typeface="Comic Sans MS"/>
                <a:cs typeface="Comic Sans MS"/>
                <a:sym typeface="Comic Sans MS"/>
              </a:rPr>
              <a:t>&amp;</a:t>
            </a:r>
          </a:p>
          <a:p>
            <a:pPr lvl="0">
              <a:spcBef>
                <a:spcPts val="0"/>
              </a:spcBef>
              <a:buNone/>
            </a:pPr>
            <a:r>
              <a:rPr lang="el">
                <a:latin typeface="Comic Sans MS"/>
                <a:ea typeface="Comic Sans MS"/>
                <a:cs typeface="Comic Sans MS"/>
                <a:sym typeface="Comic Sans MS"/>
              </a:rPr>
              <a:t>  Happy New Year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el">
                <a:latin typeface="Comic Sans MS"/>
                <a:ea typeface="Comic Sans MS"/>
                <a:cs typeface="Comic Sans MS"/>
                <a:sym typeface="Comic Sans MS"/>
              </a:rPr>
              <a:t>We will see you next year…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el" sz="1200">
                <a:latin typeface="Comic Sans MS"/>
                <a:ea typeface="Comic Sans MS"/>
                <a:cs typeface="Comic Sans MS"/>
                <a:sym typeface="Comic Sans MS"/>
              </a:rPr>
              <a:t>Kids took beans and lentils at their homes for holidays to take care of them.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3C47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latin typeface="Comic Sans MS"/>
                <a:ea typeface="Comic Sans MS"/>
                <a:cs typeface="Comic Sans MS"/>
                <a:sym typeface="Comic Sans MS"/>
              </a:rPr>
              <a:t>Giant bean is growing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latin typeface="Comic Sans MS"/>
                <a:ea typeface="Comic Sans MS"/>
                <a:cs typeface="Comic Sans MS"/>
                <a:sym typeface="Comic Sans MS"/>
              </a:rPr>
              <a:t>More leaves...</a:t>
            </a:r>
          </a:p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6914.JPG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549" y="0"/>
            <a:ext cx="51424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8761D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6916.JP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6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6917.JPG"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5" y="152400"/>
            <a:ext cx="505777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6918.JP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7046025" y="1648225"/>
            <a:ext cx="1851000" cy="17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2400">
                <a:latin typeface="Comic Sans MS"/>
                <a:ea typeface="Comic Sans MS"/>
                <a:cs typeface="Comic Sans MS"/>
                <a:sym typeface="Comic Sans MS"/>
              </a:rPr>
              <a:t>We love our beans!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7349650" y="2680750"/>
            <a:ext cx="591300" cy="5163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6919.JP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875" y="95025"/>
            <a:ext cx="463737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6924.JPG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6831875" y="1304050"/>
            <a:ext cx="2026800" cy="17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2400">
                <a:latin typeface="Comic Sans MS"/>
                <a:ea typeface="Comic Sans MS"/>
                <a:cs typeface="Comic Sans MS"/>
                <a:sym typeface="Comic Sans MS"/>
              </a:rPr>
              <a:t>Giant bean decorated for Christmas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6960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25" y="152400"/>
            <a:ext cx="828942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6961.JP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6921725" y="950300"/>
            <a:ext cx="1944600" cy="3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2400">
                <a:latin typeface="Comic Sans MS"/>
                <a:ea typeface="Comic Sans MS"/>
                <a:cs typeface="Comic Sans MS"/>
                <a:sym typeface="Comic Sans MS"/>
              </a:rPr>
              <a:t>Our beans are growing byt we think that something is going wrong…</a:t>
            </a:r>
          </a:p>
          <a:p>
            <a:pPr lvl="0">
              <a:spcBef>
                <a:spcPts val="0"/>
              </a:spcBef>
              <a:buNone/>
            </a:pPr>
            <a:r>
              <a:rPr lang="el" sz="2400">
                <a:latin typeface="Comic Sans MS"/>
                <a:ea typeface="Comic Sans MS"/>
                <a:cs typeface="Comic Sans MS"/>
                <a:sym typeface="Comic Sans MS"/>
              </a:rPr>
              <a:t>Is it a disease?</a:t>
            </a:r>
          </a:p>
        </p:txBody>
      </p:sp>
      <p:cxnSp>
        <p:nvCxnSpPr>
          <p:cNvPr id="99" name="Shape 99"/>
          <p:cNvCxnSpPr/>
          <p:nvPr/>
        </p:nvCxnSpPr>
        <p:spPr>
          <a:xfrm flipH="1">
            <a:off x="2940825" y="1265800"/>
            <a:ext cx="4120500" cy="15105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003.JP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840375" y="483200"/>
            <a:ext cx="19629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1800">
                <a:latin typeface="Comic Sans MS"/>
                <a:ea typeface="Comic Sans MS"/>
                <a:cs typeface="Comic Sans MS"/>
                <a:sym typeface="Comic Sans MS"/>
              </a:rPr>
              <a:t>1.They look like beans and lentils forest…</a:t>
            </a:r>
          </a:p>
          <a:p>
            <a:pPr lvl="0">
              <a:spcBef>
                <a:spcPts val="0"/>
              </a:spcBef>
              <a:buNone/>
            </a:pPr>
            <a:r>
              <a:rPr lang="el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2.They are trying to find light that’s why they turned left.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l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3.The other on the centre rotted, … too much water...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