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D3599-D3D2-4799-BF9C-D41ED0DDCEC4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0AF90-E8AC-4F34-B7C2-EE080D24492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Εικόνα" descr="depositphotos_42362337-stock-photo-eas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6074" cy="6858000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827584" y="116632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solidFill>
                  <a:srgbClr val="C00000"/>
                </a:solidFill>
              </a:rPr>
              <a:t>Π  ά  σ  χ  α</a:t>
            </a:r>
            <a:endParaRPr lang="el-GR" sz="96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44208" y="4581128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b="1" dirty="0" smtClean="0">
                <a:solidFill>
                  <a:srgbClr val="C00000"/>
                </a:solidFill>
              </a:rPr>
              <a:t>Π</a:t>
            </a:r>
            <a:endParaRPr lang="el-GR" sz="9600" b="1" dirty="0">
              <a:solidFill>
                <a:srgbClr val="C0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63688" y="4509120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b="1" dirty="0">
                <a:solidFill>
                  <a:srgbClr val="00B050"/>
                </a:solidFill>
              </a:rPr>
              <a:t>ά</a:t>
            </a:r>
            <a:endParaRPr lang="el-GR" sz="9600" b="1" dirty="0">
              <a:solidFill>
                <a:srgbClr val="00B05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067944" y="4581128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b="1" dirty="0">
                <a:solidFill>
                  <a:srgbClr val="FFC000"/>
                </a:solidFill>
              </a:rPr>
              <a:t>σ</a:t>
            </a:r>
            <a:endParaRPr lang="el-GR" sz="9600" b="1" dirty="0">
              <a:solidFill>
                <a:srgbClr val="FFC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987824" y="4581128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b="1" dirty="0">
                <a:solidFill>
                  <a:srgbClr val="7030A0"/>
                </a:solidFill>
              </a:rPr>
              <a:t>χ</a:t>
            </a:r>
            <a:endParaRPr lang="el-GR" sz="9600" b="1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292080" y="4581128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b="1" dirty="0">
                <a:solidFill>
                  <a:schemeClr val="accent5">
                    <a:lumMod val="75000"/>
                  </a:schemeClr>
                </a:solidFill>
              </a:rPr>
              <a:t>α</a:t>
            </a:r>
            <a:endParaRPr lang="el-GR" sz="9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6 L -0.55122 -0.48311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10243 -0.48287 " pathEditMode="relative" ptsTypes="AA">
                                      <p:cBhvr>
                                        <p:cTn id="1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0.00018 -0.50301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2199 L 0.25191 -0.50301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806 -0.50394 " pathEditMode="relative" ptsTypes="AA">
                                      <p:cBhvr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09271" cy="6858000"/>
          </a:xfrm>
        </p:spPr>
      </p:pic>
      <p:sp>
        <p:nvSpPr>
          <p:cNvPr id="5" name="4 - TextBox"/>
          <p:cNvSpPr txBox="1"/>
          <p:nvPr/>
        </p:nvSpPr>
        <p:spPr>
          <a:xfrm>
            <a:off x="395536" y="18864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solidFill>
                  <a:srgbClr val="FF0000"/>
                </a:solidFill>
              </a:rPr>
              <a:t>Κ α λ ό</a:t>
            </a:r>
            <a:endParaRPr lang="el-GR" sz="96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67544" y="2276872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solidFill>
                  <a:srgbClr val="FF0000"/>
                </a:solidFill>
              </a:rPr>
              <a:t>Π ά σ χ α</a:t>
            </a:r>
            <a:endParaRPr lang="el-GR" sz="9600" b="1" dirty="0">
              <a:solidFill>
                <a:srgbClr val="FF0000"/>
              </a:solidFill>
            </a:endParaRPr>
          </a:p>
        </p:txBody>
      </p:sp>
      <p:sp>
        <p:nvSpPr>
          <p:cNvPr id="8" name="7 - Καμπύλο βέλος προς τα επάνω"/>
          <p:cNvSpPr/>
          <p:nvPr/>
        </p:nvSpPr>
        <p:spPr>
          <a:xfrm>
            <a:off x="827584" y="1484784"/>
            <a:ext cx="1296144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8 - Καμπύλο βέλος προς τα επάνω"/>
          <p:cNvSpPr/>
          <p:nvPr/>
        </p:nvSpPr>
        <p:spPr>
          <a:xfrm>
            <a:off x="2627784" y="1556792"/>
            <a:ext cx="1296144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9 - Καμπύλο βέλος προς τα επάνω"/>
          <p:cNvSpPr/>
          <p:nvPr/>
        </p:nvSpPr>
        <p:spPr>
          <a:xfrm>
            <a:off x="1115616" y="3789040"/>
            <a:ext cx="1296144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10 - Καμπύλο βέλος προς τα επάνω"/>
          <p:cNvSpPr/>
          <p:nvPr/>
        </p:nvSpPr>
        <p:spPr>
          <a:xfrm>
            <a:off x="3131840" y="3861048"/>
            <a:ext cx="2016224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259632" y="21328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1</a:t>
            </a:r>
            <a:endParaRPr lang="el-GR" sz="24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987824" y="22048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2</a:t>
            </a:r>
            <a:endParaRPr lang="el-GR" sz="24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1547664" y="45091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1</a:t>
            </a:r>
            <a:endParaRPr lang="el-GR" sz="24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923928" y="45091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2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09271" cy="6858000"/>
          </a:xfrm>
        </p:spPr>
      </p:pic>
      <p:sp>
        <p:nvSpPr>
          <p:cNvPr id="5" name="4 - TextBox"/>
          <p:cNvSpPr txBox="1"/>
          <p:nvPr/>
        </p:nvSpPr>
        <p:spPr>
          <a:xfrm>
            <a:off x="395536" y="18864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solidFill>
                  <a:srgbClr val="FF0000"/>
                </a:solidFill>
              </a:rPr>
              <a:t>Κ α λ ό</a:t>
            </a:r>
            <a:endParaRPr lang="el-GR" sz="96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67544" y="2276872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solidFill>
                  <a:srgbClr val="FF0000"/>
                </a:solidFill>
              </a:rPr>
              <a:t>Π ά σ χ α</a:t>
            </a:r>
            <a:endParaRPr lang="el-GR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32</Words>
  <Application>Microsoft Office PowerPoint</Application>
  <PresentationFormat>Προβολή στην οθόνη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Διαφάνεια 1</vt:lpstr>
      <vt:lpstr>Διαφάνεια 2</vt:lpstr>
      <vt:lpstr>Διαφάνεια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Owner</dc:creator>
  <cp:lastModifiedBy>Owner</cp:lastModifiedBy>
  <cp:revision>12</cp:revision>
  <dcterms:created xsi:type="dcterms:W3CDTF">2021-04-19T07:40:07Z</dcterms:created>
  <dcterms:modified xsi:type="dcterms:W3CDTF">2021-04-19T08:02:48Z</dcterms:modified>
</cp:coreProperties>
</file>