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AF343-1AF2-4EEE-9C19-9534F0265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D2FD5B-1212-4A6A-B505-095170586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604A8E-777E-42A3-8A75-7B72319A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510D52-F3D5-4AC8-9BB2-18BF36A0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058FAA-DE3B-40A2-A952-88C2B37F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1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0AD23-371C-45ED-AD8B-13A4A963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51A511-AF1A-48D2-BDAE-7044F9FCB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880D33-FAFF-455A-B3CA-E1C75656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4FC3BD-BBEC-4F48-861E-642EDA8F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00C88B-8C27-4AAF-8C88-4D739D61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78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794434C-326F-4FAA-BEF8-1DA20B85C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65D925B-F3AB-413D-B97A-458F3B913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94833B-BF9B-4ECF-BB23-0B126E4C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76BA75-E2BD-46C7-AA03-1D6BC40F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AE20B6-6F5F-405F-93E5-D1C873A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1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41BE2-FC18-4110-A0C6-6C5B1FF6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FBB7AD-7C1E-4C39-AEE1-B37D5700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74A622-1859-45BF-AFE8-159F8A02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FE429-22D4-4110-A34C-266B1398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2AE029-8875-407A-8987-5FA2423F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41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F585C-D971-4354-B111-7B71D3C6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8DAFED-D284-48DF-B336-680A3E3B0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30CAC6-2A3B-4E2A-85C5-D444AA30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1397C1-37BE-424F-A12B-F93AC13A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8EC30F-9905-461A-AF58-BBF23053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28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402A2F-934E-496B-926C-A4A50E5C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E1FAFD-2609-4FA0-865E-55AA109CD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B106601-6395-4E1C-AFBB-48134A619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41D150-EE8B-4140-BA98-E1B6CAD8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0AC91E-2142-4066-B144-93BCD2B3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8D063A-F4AF-4385-89DF-7D943353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04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8AAD5-1D04-4190-A8F8-272834B6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19C4F5-D731-47CE-8233-30C69280F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6E7F6D-B853-4B5F-B5B3-174E7E180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17C636D-F4C0-41AB-842C-0353E3A96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D3BDC1F-AB3E-4B12-978B-CD4E5389C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1B0917-9079-4197-8F05-59087CF7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8987A7-685E-4923-8052-50109EE3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961C99B-A0B3-4AC2-AA76-A7400F65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88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4CCAE-A2F3-4924-9962-8D79A3D8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071A75-8F4B-4710-915A-D1BA6E55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95E4BFC-3458-464E-8F6E-D21FB4B4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551625-1B48-4183-957F-9A3ED662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5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D750C1B-4BFF-4410-8A8A-B1B9AB8E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D7D308B-E5DC-44E4-94C0-3CB8911F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DCFABC-3B24-4BB8-B9E3-E6477BF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37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5502B-FEBD-4466-9235-77C8FADA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814325-FA54-4526-8D4C-092B01A0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248170-1E6B-4B49-AE61-CFE339DF0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AAAD48-4A1E-43CC-9293-9B20EA59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3DC023-4AC5-4AE1-888B-BB6F2B92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9C5660-F2C6-49CB-A54C-618053A5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53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69FCD4-2A40-4A34-A3BD-AC09D55F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E55E1F0-71B4-473E-BE86-8EA203785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FB25E73-2C21-45B5-8824-9B5C2949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8474FB-F2BE-4CAA-A28E-454B2B50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D1CC61-A620-4835-9975-AA183876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18B421-0D67-415D-9823-1938CE75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54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48375DC-4C01-45A0-9105-4F185CA4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CE8507-D57F-4F93-8B44-7BFB1CF0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1A004C-516E-4DF7-9A53-7E719FCF7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02B4-0A06-4633-ABF6-8B31FFE7A333}" type="datetimeFigureOut">
              <a:rPr lang="el-GR" smtClean="0"/>
              <a:t>7/2/2021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A22C04-E280-4F8A-827E-47B83A099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F4C4D3-D445-490B-96FC-33393A8FD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125D-2C77-4AEA-8326-1A187C0F27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1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FD874-67D5-4419-B0EE-667E78BC2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43" b="1770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17036D-C274-48AE-A6AE-470CC367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8800" b="1" dirty="0">
                <a:solidFill>
                  <a:srgbClr val="FFFFFF"/>
                </a:solidFill>
              </a:rPr>
              <a:t>ΑΜΥΓΔΑΛΙΑ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F21D41-B8AB-475D-BD6D-1E8BEDDA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Έργα τέχνης</a:t>
            </a:r>
          </a:p>
        </p:txBody>
      </p:sp>
    </p:spTree>
    <p:extLst>
      <p:ext uri="{BB962C8B-B14F-4D97-AF65-F5344CB8AC3E}">
        <p14:creationId xmlns:p14="http://schemas.microsoft.com/office/powerpoint/2010/main" val="36937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577EAA-DAA6-402D-871C-B461F23F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Julian Merrow Smith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F8D0B33-FA8A-4C03-B91B-F9AF81F9F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23" y="2009422"/>
            <a:ext cx="6897510" cy="4651022"/>
          </a:xfrm>
        </p:spPr>
      </p:pic>
    </p:spTree>
    <p:extLst>
      <p:ext uri="{BB962C8B-B14F-4D97-AF65-F5344CB8AC3E}">
        <p14:creationId xmlns:p14="http://schemas.microsoft.com/office/powerpoint/2010/main" val="156527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333D1-DA1F-4544-A622-6C9D85B0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0" i="0" dirty="0">
                <a:solidFill>
                  <a:srgbClr val="0F0F0F"/>
                </a:solidFill>
                <a:effectLst/>
                <a:latin typeface="FedraSansNormal"/>
              </a:rPr>
              <a:t>Theo van Rysselberghe (1918)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8D7784-04DC-4AB8-9684-CBFCF8E7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7" y="1825624"/>
            <a:ext cx="8455376" cy="4800953"/>
          </a:xfrm>
        </p:spPr>
      </p:pic>
    </p:spTree>
    <p:extLst>
      <p:ext uri="{BB962C8B-B14F-4D97-AF65-F5344CB8AC3E}">
        <p14:creationId xmlns:p14="http://schemas.microsoft.com/office/powerpoint/2010/main" val="244545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189483-C2E1-47AC-AE48-5C22953E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0" i="0" dirty="0">
                <a:solidFill>
                  <a:srgbClr val="0F0F0F"/>
                </a:solidFill>
                <a:effectLst/>
                <a:latin typeface="FedraSansNormal"/>
              </a:rPr>
              <a:t>Πιερ </a:t>
            </a:r>
            <a:r>
              <a:rPr lang="el-GR" b="0" i="0" dirty="0" err="1">
                <a:solidFill>
                  <a:srgbClr val="0F0F0F"/>
                </a:solidFill>
                <a:effectLst/>
                <a:latin typeface="FedraSansNormal"/>
              </a:rPr>
              <a:t>Μπονάρ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D21944C-5166-4C7B-AB62-51A7EABFF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2" y="1825624"/>
            <a:ext cx="5813778" cy="4936419"/>
          </a:xfrm>
        </p:spPr>
      </p:pic>
    </p:spTree>
    <p:extLst>
      <p:ext uri="{BB962C8B-B14F-4D97-AF65-F5344CB8AC3E}">
        <p14:creationId xmlns:p14="http://schemas.microsoft.com/office/powerpoint/2010/main" val="429427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80D5D-7164-402C-BC69-9FDAE105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Βίνσεντ</a:t>
            </a:r>
            <a:r>
              <a:rPr lang="el-GR" dirty="0"/>
              <a:t> βαν </a:t>
            </a:r>
            <a:r>
              <a:rPr lang="el-GR" dirty="0" err="1"/>
              <a:t>Γκογκ</a:t>
            </a:r>
            <a:r>
              <a:rPr lang="el-GR" dirty="0"/>
              <a:t>(1890)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875F9D-61C8-4D2A-8080-E456AC598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1690688"/>
            <a:ext cx="8466667" cy="4486275"/>
          </a:xfrm>
        </p:spPr>
      </p:pic>
    </p:spTree>
    <p:extLst>
      <p:ext uri="{BB962C8B-B14F-4D97-AF65-F5344CB8AC3E}">
        <p14:creationId xmlns:p14="http://schemas.microsoft.com/office/powerpoint/2010/main" val="4545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A715BC-5945-4598-A536-45371064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Antonio Mancini (1876)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FF8AA5-19F2-4607-BC63-E35703397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3" y="1690688"/>
            <a:ext cx="6366934" cy="4958467"/>
          </a:xfrm>
        </p:spPr>
      </p:pic>
    </p:spTree>
    <p:extLst>
      <p:ext uri="{BB962C8B-B14F-4D97-AF65-F5344CB8AC3E}">
        <p14:creationId xmlns:p14="http://schemas.microsoft.com/office/powerpoint/2010/main" val="262977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E45B60-ECCD-4780-A08B-28ADEF7E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Vincent Van Gogh(1876)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71ABDE9-33B0-439C-B0CE-FC8E7C38B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1" y="1825625"/>
            <a:ext cx="5847645" cy="4876476"/>
          </a:xfrm>
        </p:spPr>
      </p:pic>
    </p:spTree>
    <p:extLst>
      <p:ext uri="{BB962C8B-B14F-4D97-AF65-F5344CB8AC3E}">
        <p14:creationId xmlns:p14="http://schemas.microsoft.com/office/powerpoint/2010/main" val="80540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74D6FB-471D-4BD8-A2C2-DEA8F899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Vincent Van Gogh(1888)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9D8CA0-7783-46C4-9478-A17E70CE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23" y="1825625"/>
            <a:ext cx="5396088" cy="4846108"/>
          </a:xfrm>
        </p:spPr>
      </p:pic>
    </p:spTree>
    <p:extLst>
      <p:ext uri="{BB962C8B-B14F-4D97-AF65-F5344CB8AC3E}">
        <p14:creationId xmlns:p14="http://schemas.microsoft.com/office/powerpoint/2010/main" val="34561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43798B-C51E-4AFE-BB77-0018F981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Vincent Van Gogh(1888)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D23B53-A7A7-4C34-9503-6CCA77F01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89" y="1690688"/>
            <a:ext cx="6118577" cy="4947179"/>
          </a:xfrm>
        </p:spPr>
      </p:pic>
    </p:spTree>
    <p:extLst>
      <p:ext uri="{BB962C8B-B14F-4D97-AF65-F5344CB8AC3E}">
        <p14:creationId xmlns:p14="http://schemas.microsoft.com/office/powerpoint/2010/main" val="361631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D8CCF-2D6B-4D48-B7AE-B9615E49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Χοακιν</a:t>
            </a:r>
            <a:r>
              <a:rPr lang="el-GR" dirty="0"/>
              <a:t> </a:t>
            </a:r>
            <a:r>
              <a:rPr lang="el-GR" dirty="0" err="1"/>
              <a:t>Σορογια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0D466B-AD6D-4F8C-9A57-8D71756E7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8" y="1825625"/>
            <a:ext cx="8037503" cy="4351338"/>
          </a:xfrm>
        </p:spPr>
      </p:pic>
    </p:spTree>
    <p:extLst>
      <p:ext uri="{BB962C8B-B14F-4D97-AF65-F5344CB8AC3E}">
        <p14:creationId xmlns:p14="http://schemas.microsoft.com/office/powerpoint/2010/main" val="308201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4830E-53CE-498A-B672-9FB7B20B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Mikhail </a:t>
            </a:r>
            <a:r>
              <a:rPr lang="en-US" dirty="0" err="1"/>
              <a:t>Nesterov</a:t>
            </a:r>
            <a:r>
              <a:rPr lang="en-US" dirty="0"/>
              <a:t>(1908)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1A587DB-4AFA-4833-91A7-12AD27662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5625"/>
            <a:ext cx="7563555" cy="4789664"/>
          </a:xfrm>
        </p:spPr>
      </p:pic>
    </p:spTree>
    <p:extLst>
      <p:ext uri="{BB962C8B-B14F-4D97-AF65-F5344CB8AC3E}">
        <p14:creationId xmlns:p14="http://schemas.microsoft.com/office/powerpoint/2010/main" val="314343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58660-1C87-472A-ABBB-CAE736C2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0F0F0F"/>
                </a:solidFill>
                <a:effectLst/>
                <a:latin typeface="FedraSansNormal"/>
              </a:rPr>
              <a:t>John William Waterhouse (1916) 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136777-F41E-4405-8DC3-7305F8DD1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6" y="1825625"/>
            <a:ext cx="4673600" cy="4767086"/>
          </a:xfrm>
        </p:spPr>
      </p:pic>
    </p:spTree>
    <p:extLst>
      <p:ext uri="{BB962C8B-B14F-4D97-AF65-F5344CB8AC3E}">
        <p14:creationId xmlns:p14="http://schemas.microsoft.com/office/powerpoint/2010/main" val="15526397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57</Words>
  <Application>Microsoft Office PowerPoint</Application>
  <PresentationFormat>Ευρεία οθόνη</PresentationFormat>
  <Paragraphs>13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FedraSansNormal</vt:lpstr>
      <vt:lpstr>Θέμα του Office</vt:lpstr>
      <vt:lpstr>ΑΜΥΓΔΑΛΙΑ</vt:lpstr>
      <vt:lpstr>Βίνσεντ βαν Γκογκ(1890)</vt:lpstr>
      <vt:lpstr>Antonio Mancini (1876)</vt:lpstr>
      <vt:lpstr>Vincent Van Gogh(1876)</vt:lpstr>
      <vt:lpstr> Vincent Van Gogh(1888)</vt:lpstr>
      <vt:lpstr>Vincent Van Gogh(1888)</vt:lpstr>
      <vt:lpstr>Χοακιν Σορογια</vt:lpstr>
      <vt:lpstr>Mikhail Nesterov(1908)</vt:lpstr>
      <vt:lpstr>John William Waterhouse (1916) </vt:lpstr>
      <vt:lpstr>Julian Merrow Smith</vt:lpstr>
      <vt:lpstr>Theo van Rysselberghe (1918)</vt:lpstr>
      <vt:lpstr>Πιερ Μπονάρ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ΑΜΥΓΔΑΛΙΑ</dc:title>
  <dc:creator>ste xatziath</dc:creator>
  <cp:lastModifiedBy>ste xatziath</cp:lastModifiedBy>
  <cp:revision>4</cp:revision>
  <dcterms:created xsi:type="dcterms:W3CDTF">2021-02-07T19:10:49Z</dcterms:created>
  <dcterms:modified xsi:type="dcterms:W3CDTF">2021-02-07T19:49:07Z</dcterms:modified>
</cp:coreProperties>
</file>