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3/3/2025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3/3/2025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3/3/2025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3/3/2025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3/3/2025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3/3/2025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3/3/2025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l-GR" b="1" i="1" dirty="0" smtClean="0"/>
              <a:t>ΘΕΜΑΤΙΚΗ ΠΡΟΣΕΓΓΙΣΗ</a:t>
            </a:r>
            <a:endParaRPr lang="el-GR" b="1" i="1" dirty="0"/>
          </a:p>
        </p:txBody>
      </p:sp>
      <p:pic>
        <p:nvPicPr>
          <p:cNvPr id="1026" name="Picture 2" descr="C:\Users\kardo\Desktop\P11107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191299" y="2353317"/>
            <a:ext cx="4644008" cy="3483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ardo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6652"/>
            <a:ext cx="8352928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ardo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0658"/>
            <a:ext cx="8280920" cy="6210690"/>
          </a:xfrm>
          <a:prstGeom prst="rect">
            <a:avLst/>
          </a:prstGeom>
          <a:noFill/>
        </p:spPr>
      </p:pic>
      <p:pic>
        <p:nvPicPr>
          <p:cNvPr id="3" name="Picture 2" descr="C:\Users\kardo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80920" cy="6210690"/>
          </a:xfrm>
          <a:prstGeom prst="rect">
            <a:avLst/>
          </a:prstGeom>
          <a:noFill/>
        </p:spPr>
      </p:pic>
      <p:pic>
        <p:nvPicPr>
          <p:cNvPr id="4" name="Picture 6" descr="C:\Users\kardo\Desktop\P11107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869160"/>
            <a:ext cx="3456384" cy="1728192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sz="3200" b="1" i="1" dirty="0" smtClean="0"/>
              <a:t>ΣΥΝΕΡΓΑΣΙΑ ΜΕ ΤΑ </a:t>
            </a:r>
            <a:r>
              <a:rPr lang="en-US" sz="3200" b="1" i="1" dirty="0" smtClean="0"/>
              <a:t>CLEVER PLASTIC SCHOOLS</a:t>
            </a:r>
            <a:br>
              <a:rPr lang="en-US" sz="3200" b="1" i="1" dirty="0" smtClean="0"/>
            </a:br>
            <a:r>
              <a:rPr lang="el-GR" sz="2400" b="1" i="1" dirty="0" smtClean="0"/>
              <a:t>ΕΜΠΝΕΥΣΗ,ΔΙΕΡΕΥΝΗΣΗ,ΔΡΑΣΗ</a:t>
            </a:r>
            <a:endParaRPr lang="el-GR" sz="2400" b="1" i="1" dirty="0"/>
          </a:p>
        </p:txBody>
      </p:sp>
      <p:pic>
        <p:nvPicPr>
          <p:cNvPr id="18434" name="Picture 2" descr="C:\Users\kardo\Desktop\P11107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20888"/>
            <a:ext cx="2585573" cy="151216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8435" name="Picture 3" descr="C:\Users\kardo\Desktop\0360d43c-2411-491d-967d-5d845f8298a7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933056"/>
            <a:ext cx="4096081" cy="1944216"/>
          </a:xfrm>
          <a:prstGeom prst="rect">
            <a:avLst/>
          </a:prstGeom>
          <a:noFill/>
        </p:spPr>
      </p:pic>
      <p:pic>
        <p:nvPicPr>
          <p:cNvPr id="18436" name="Picture 4" descr="C:\Users\kardo\Desktop\c2aa1bd0-8bd4-4575-878d-dfdb38b0aadc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420888"/>
            <a:ext cx="5148063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kardo\Desktop\P11108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2976331" cy="280831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124" name="Picture 4" descr="C:\Users\kardo\Desktop\P11108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789040"/>
            <a:ext cx="3419872" cy="2780928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128" name="AutoShape 8" descr="eva papaspyrou (@evagelnjy) • Threads, Say mo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130" name="AutoShape 10" descr="eva papaspyrou (@evagelnjy) • Threads, Say mo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5131" name="Picture 11" descr="C:\Users\kardo\Desktop\P11108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32656"/>
            <a:ext cx="3096344" cy="232225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132" name="Picture 12" descr="C:\Users\kardo\Desktop\P11108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507577" y="3749008"/>
            <a:ext cx="2656239" cy="302433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122" name="Picture 2" descr="C:\Users\kardo\Desktop\P11108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2627784" y="1628800"/>
            <a:ext cx="3744416" cy="280831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0" name="9 - Τίτλος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l-GR" sz="3200" b="1" dirty="0" smtClean="0"/>
              <a:t>ΣΥΝΕΡΓΑΣΙΑ ΜΕ ΤΟ ΚΕΠΕΑ ΠΡΑΜΑΝΤΩΝ</a:t>
            </a:r>
            <a:endParaRPr lang="el-GR" sz="3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13</Words>
  <Application>Microsoft Office PowerPoint</Application>
  <PresentationFormat>Προβολή στην οθόνη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Θέμα του Office</vt:lpstr>
      <vt:lpstr>ΘΕΜΑΤΙΚΗ ΠΡΟΣΕΓΓΙΣΗ</vt:lpstr>
      <vt:lpstr>Διαφάνεια 2</vt:lpstr>
      <vt:lpstr>Διαφάνεια 3</vt:lpstr>
      <vt:lpstr>ΣΥΝΕΡΓΑΣΙΑ ΜΕ ΤΑ CLEVER PLASTIC SCHOOLS ΕΜΠΝΕΥΣΗ,ΔΙΕΡΕΥΝΗΣΗ,ΔΡΑΣΗ</vt:lpstr>
      <vt:lpstr>ΣΥΝΕΡΓΑΣΙΑ ΜΕ ΤΟ ΚΕΠΕΑ ΠΡΑΜΑΝΤΩΝ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ΘΕΜΑΤΙΚΗ ΠΡΟΣΕΓΓΙΣΗ</dc:title>
  <dc:creator>KARDOULAS A B G D</dc:creator>
  <cp:lastModifiedBy>ANTONIOS kardoulas</cp:lastModifiedBy>
  <cp:revision>16</cp:revision>
  <dcterms:created xsi:type="dcterms:W3CDTF">2025-03-03T17:25:26Z</dcterms:created>
  <dcterms:modified xsi:type="dcterms:W3CDTF">2025-03-03T18:51:14Z</dcterms:modified>
</cp:coreProperties>
</file>