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62" r:id="rId9"/>
    <p:sldId id="270" r:id="rId10"/>
    <p:sldId id="271" r:id="rId11"/>
    <p:sldId id="263" r:id="rId12"/>
    <p:sldId id="273" r:id="rId13"/>
    <p:sldId id="274" r:id="rId14"/>
    <p:sldId id="272" r:id="rId15"/>
    <p:sldId id="275" r:id="rId16"/>
    <p:sldId id="276" r:id="rId17"/>
    <p:sldId id="264" r:id="rId18"/>
    <p:sldId id="277" r:id="rId19"/>
    <p:sldId id="278" r:id="rId20"/>
    <p:sldId id="265" r:id="rId21"/>
    <p:sldId id="279" r:id="rId22"/>
    <p:sldId id="280" r:id="rId23"/>
    <p:sldId id="283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415F-955F-4253-AB47-8C517F1DD04E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CACD-EF87-4ABE-B9E9-BBDD295DE0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823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415F-955F-4253-AB47-8C517F1DD04E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CACD-EF87-4ABE-B9E9-BBDD295DE0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84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415F-955F-4253-AB47-8C517F1DD04E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CACD-EF87-4ABE-B9E9-BBDD295DE0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094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415F-955F-4253-AB47-8C517F1DD04E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CACD-EF87-4ABE-B9E9-BBDD295DE0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816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415F-955F-4253-AB47-8C517F1DD04E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CACD-EF87-4ABE-B9E9-BBDD295DE0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811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415F-955F-4253-AB47-8C517F1DD04E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CACD-EF87-4ABE-B9E9-BBDD295DE0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961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415F-955F-4253-AB47-8C517F1DD04E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CACD-EF87-4ABE-B9E9-BBDD295DE0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658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415F-955F-4253-AB47-8C517F1DD04E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CACD-EF87-4ABE-B9E9-BBDD295DE0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182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415F-955F-4253-AB47-8C517F1DD04E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CACD-EF87-4ABE-B9E9-BBDD295DE0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156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415F-955F-4253-AB47-8C517F1DD04E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CACD-EF87-4ABE-B9E9-BBDD295DE0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78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415F-955F-4253-AB47-8C517F1DD04E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CACD-EF87-4ABE-B9E9-BBDD295DE0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694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3415F-955F-4253-AB47-8C517F1DD04E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2CACD-EF87-4ABE-B9E9-BBDD295DE0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938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slide" Target="slide13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slide" Target="slide16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slide" Target="slide18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slide" Target="slide21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slide" Target="slide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55541"/>
            <a:ext cx="5720862" cy="5802459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50631" y="9378"/>
            <a:ext cx="7772400" cy="1128883"/>
          </a:xfrm>
        </p:spPr>
        <p:txBody>
          <a:bodyPr/>
          <a:lstStyle/>
          <a:p>
            <a:r>
              <a:rPr lang="el-GR" dirty="0" smtClean="0"/>
              <a:t>Ήλιος: Φίλος ή Εχθρός</a:t>
            </a:r>
            <a:endParaRPr lang="el-GR" dirty="0"/>
          </a:p>
        </p:txBody>
      </p:sp>
      <p:sp>
        <p:nvSpPr>
          <p:cNvPr id="5" name="Δεξιό βέλος 4">
            <a:hlinkClick r:id="rId3" action="ppaction://hlinksldjump"/>
          </p:cNvPr>
          <p:cNvSpPr/>
          <p:nvPr/>
        </p:nvSpPr>
        <p:spPr>
          <a:xfrm>
            <a:off x="8077200" y="6096000"/>
            <a:ext cx="914400" cy="4572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701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Μπράβο σου!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65" y="2524732"/>
            <a:ext cx="4439270" cy="2676899"/>
          </a:xfrm>
        </p:spPr>
      </p:pic>
      <p:sp>
        <p:nvSpPr>
          <p:cNvPr id="5" name="Δεξιό βέλος 4">
            <a:hlinkClick r:id="rId3" action="ppaction://hlinksldjump"/>
          </p:cNvPr>
          <p:cNvSpPr/>
          <p:nvPr/>
        </p:nvSpPr>
        <p:spPr>
          <a:xfrm>
            <a:off x="7391400" y="6019800"/>
            <a:ext cx="1219200" cy="5334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170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Στην παρακάτω εικόνα ο ήλιος τι είναι;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362200"/>
            <a:ext cx="3106592" cy="2513888"/>
          </a:xfrm>
        </p:spPr>
      </p:pic>
      <p:pic>
        <p:nvPicPr>
          <p:cNvPr id="4" name="Εικόνα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10200"/>
            <a:ext cx="1368552" cy="1130659"/>
          </a:xfrm>
          <a:prstGeom prst="rect">
            <a:avLst/>
          </a:prstGeom>
        </p:spPr>
      </p:pic>
      <p:pic>
        <p:nvPicPr>
          <p:cNvPr id="5" name="Εικόνα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432699"/>
            <a:ext cx="1562100" cy="108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5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Προσπάθησε ξανά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448719"/>
            <a:ext cx="3048000" cy="2828925"/>
          </a:xfrm>
        </p:spPr>
      </p:pic>
      <p:sp>
        <p:nvSpPr>
          <p:cNvPr id="7" name="Αριστερό βέλος 6">
            <a:hlinkClick r:id="rId3" action="ppaction://hlinksldjump"/>
          </p:cNvPr>
          <p:cNvSpPr/>
          <p:nvPr/>
        </p:nvSpPr>
        <p:spPr>
          <a:xfrm>
            <a:off x="990600" y="5867400"/>
            <a:ext cx="1371600" cy="60960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612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Μπράβο σου!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65" y="2524732"/>
            <a:ext cx="4439270" cy="2676899"/>
          </a:xfrm>
        </p:spPr>
      </p:pic>
      <p:sp>
        <p:nvSpPr>
          <p:cNvPr id="5" name="Δεξιό βέλος 4">
            <a:hlinkClick r:id="rId3" action="ppaction://hlinksldjump"/>
          </p:cNvPr>
          <p:cNvSpPr/>
          <p:nvPr/>
        </p:nvSpPr>
        <p:spPr>
          <a:xfrm>
            <a:off x="7391400" y="6019800"/>
            <a:ext cx="1219200" cy="5334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110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Στην παρακάτω εικόνα ο ήλιος τι είναι;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86000"/>
            <a:ext cx="3353627" cy="2499599"/>
          </a:xfrm>
        </p:spPr>
      </p:pic>
      <p:pic>
        <p:nvPicPr>
          <p:cNvPr id="4" name="Εικόνα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10200"/>
            <a:ext cx="1368552" cy="1130659"/>
          </a:xfrm>
          <a:prstGeom prst="rect">
            <a:avLst/>
          </a:prstGeom>
        </p:spPr>
      </p:pic>
      <p:pic>
        <p:nvPicPr>
          <p:cNvPr id="5" name="Εικόνα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432699"/>
            <a:ext cx="1562100" cy="108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9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Προσπάθησε ξανά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448719"/>
            <a:ext cx="3048000" cy="2828925"/>
          </a:xfrm>
        </p:spPr>
      </p:pic>
      <p:sp>
        <p:nvSpPr>
          <p:cNvPr id="7" name="Αριστερό βέλος 6">
            <a:hlinkClick r:id="rId3" action="ppaction://hlinksldjump"/>
          </p:cNvPr>
          <p:cNvSpPr/>
          <p:nvPr/>
        </p:nvSpPr>
        <p:spPr>
          <a:xfrm>
            <a:off x="990600" y="5867400"/>
            <a:ext cx="1371600" cy="60960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612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Μπράβο σου!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65" y="2524732"/>
            <a:ext cx="4439270" cy="2676899"/>
          </a:xfrm>
        </p:spPr>
      </p:pic>
      <p:sp>
        <p:nvSpPr>
          <p:cNvPr id="5" name="Δεξιό βέλος 4">
            <a:hlinkClick r:id="rId3" action="ppaction://hlinksldjump"/>
          </p:cNvPr>
          <p:cNvSpPr/>
          <p:nvPr/>
        </p:nvSpPr>
        <p:spPr>
          <a:xfrm>
            <a:off x="7391400" y="6019800"/>
            <a:ext cx="1219200" cy="5334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110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Στην παρακάτω εικόνα ο ήλιος τι είναι;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39150"/>
            <a:ext cx="3743057" cy="3900476"/>
          </a:xfrm>
        </p:spPr>
      </p:pic>
      <p:pic>
        <p:nvPicPr>
          <p:cNvPr id="4" name="Εικόνα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10200"/>
            <a:ext cx="1368552" cy="1130659"/>
          </a:xfrm>
          <a:prstGeom prst="rect">
            <a:avLst/>
          </a:prstGeom>
        </p:spPr>
      </p:pic>
      <p:pic>
        <p:nvPicPr>
          <p:cNvPr id="5" name="Εικόνα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432699"/>
            <a:ext cx="1562100" cy="108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9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Προσπάθησε ξανά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448719"/>
            <a:ext cx="3048000" cy="2828925"/>
          </a:xfrm>
        </p:spPr>
      </p:pic>
      <p:sp>
        <p:nvSpPr>
          <p:cNvPr id="7" name="Αριστερό βέλος 6">
            <a:hlinkClick r:id="rId3" action="ppaction://hlinksldjump"/>
          </p:cNvPr>
          <p:cNvSpPr/>
          <p:nvPr/>
        </p:nvSpPr>
        <p:spPr>
          <a:xfrm>
            <a:off x="990600" y="5867400"/>
            <a:ext cx="1371600" cy="60960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612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Μπράβο σου!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65" y="2524732"/>
            <a:ext cx="4439270" cy="2676899"/>
          </a:xfrm>
        </p:spPr>
      </p:pic>
      <p:sp>
        <p:nvSpPr>
          <p:cNvPr id="5" name="Δεξιό βέλος 4">
            <a:hlinkClick r:id="rId3" action="ppaction://hlinksldjump"/>
          </p:cNvPr>
          <p:cNvSpPr/>
          <p:nvPr/>
        </p:nvSpPr>
        <p:spPr>
          <a:xfrm>
            <a:off x="7391400" y="6019800"/>
            <a:ext cx="1219200" cy="5334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110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Στην παρακάτω εικόνα ο ήλιος τι είναι;</a:t>
            </a:r>
            <a:endParaRPr lang="el-GR" dirty="0"/>
          </a:p>
        </p:txBody>
      </p:sp>
      <p:pic>
        <p:nvPicPr>
          <p:cNvPr id="7" name="Εικόνα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10200"/>
            <a:ext cx="1368552" cy="1130659"/>
          </a:xfrm>
          <a:prstGeom prst="rect">
            <a:avLst/>
          </a:prstGeom>
        </p:spPr>
      </p:pic>
      <p:pic>
        <p:nvPicPr>
          <p:cNvPr id="8" name="Εικόνα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432699"/>
            <a:ext cx="1562100" cy="1085660"/>
          </a:xfrm>
          <a:prstGeom prst="rect">
            <a:avLst/>
          </a:prstGeom>
        </p:spPr>
      </p:pic>
      <p:pic>
        <p:nvPicPr>
          <p:cNvPr id="11" name="Θέση περιεχομένου 10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888" y="2209800"/>
            <a:ext cx="4329112" cy="3097112"/>
          </a:xfrm>
        </p:spPr>
      </p:pic>
    </p:spTree>
    <p:extLst>
      <p:ext uri="{BB962C8B-B14F-4D97-AF65-F5344CB8AC3E}">
        <p14:creationId xmlns:p14="http://schemas.microsoft.com/office/powerpoint/2010/main" val="274159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Στην παρακάτω εικόνα ο ήλιος τι είναι;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1600200"/>
            <a:ext cx="5229225" cy="3132824"/>
          </a:xfrm>
        </p:spPr>
      </p:pic>
      <p:pic>
        <p:nvPicPr>
          <p:cNvPr id="4" name="Εικόνα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10200"/>
            <a:ext cx="1368552" cy="1130659"/>
          </a:xfrm>
          <a:prstGeom prst="rect">
            <a:avLst/>
          </a:prstGeom>
        </p:spPr>
      </p:pic>
      <p:pic>
        <p:nvPicPr>
          <p:cNvPr id="5" name="Εικόνα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432699"/>
            <a:ext cx="1562100" cy="108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5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Προσπάθησε ξανά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448719"/>
            <a:ext cx="3048000" cy="2828925"/>
          </a:xfrm>
        </p:spPr>
      </p:pic>
      <p:sp>
        <p:nvSpPr>
          <p:cNvPr id="7" name="Αριστερό βέλος 6">
            <a:hlinkClick r:id="rId3" action="ppaction://hlinksldjump"/>
          </p:cNvPr>
          <p:cNvSpPr/>
          <p:nvPr/>
        </p:nvSpPr>
        <p:spPr>
          <a:xfrm>
            <a:off x="990600" y="5867400"/>
            <a:ext cx="1371600" cy="60960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612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Μπράβο σου!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65" y="2524732"/>
            <a:ext cx="4439270" cy="2676899"/>
          </a:xfrm>
        </p:spPr>
      </p:pic>
      <p:sp>
        <p:nvSpPr>
          <p:cNvPr id="5" name="Δεξιό βέλος 4">
            <a:hlinkClick r:id="rId3" action="ppaction://hlinksldjump"/>
          </p:cNvPr>
          <p:cNvSpPr/>
          <p:nvPr/>
        </p:nvSpPr>
        <p:spPr>
          <a:xfrm>
            <a:off x="7391400" y="6019800"/>
            <a:ext cx="1219200" cy="5334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110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Μπράβο!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κατάφερες…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971800"/>
            <a:ext cx="2650469" cy="293856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20291"/>
            <a:ext cx="2667000" cy="29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50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Προσπάθησε ξανά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448719"/>
            <a:ext cx="3048000" cy="2828925"/>
          </a:xfrm>
        </p:spPr>
      </p:pic>
      <p:sp>
        <p:nvSpPr>
          <p:cNvPr id="7" name="Αριστερό βέλος 6">
            <a:hlinkClick r:id="rId3" action="ppaction://hlinksldjump"/>
          </p:cNvPr>
          <p:cNvSpPr/>
          <p:nvPr/>
        </p:nvSpPr>
        <p:spPr>
          <a:xfrm>
            <a:off x="990600" y="5867400"/>
            <a:ext cx="1371600" cy="60960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136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Μπράβο σου!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65" y="2524732"/>
            <a:ext cx="4439270" cy="2676899"/>
          </a:xfrm>
        </p:spPr>
      </p:pic>
      <p:sp>
        <p:nvSpPr>
          <p:cNvPr id="5" name="Δεξιό βέλος 4">
            <a:hlinkClick r:id="rId3" action="ppaction://hlinksldjump"/>
          </p:cNvPr>
          <p:cNvSpPr/>
          <p:nvPr/>
        </p:nvSpPr>
        <p:spPr>
          <a:xfrm>
            <a:off x="7543800" y="6096000"/>
            <a:ext cx="1143000" cy="4572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426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Στην παρακάτω εικόνα ο ήλιος τι είναι;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93" y="2281811"/>
            <a:ext cx="2067213" cy="3162741"/>
          </a:xfrm>
        </p:spPr>
      </p:pic>
      <p:pic>
        <p:nvPicPr>
          <p:cNvPr id="5" name="Εικόνα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10200"/>
            <a:ext cx="1368552" cy="1130659"/>
          </a:xfrm>
          <a:prstGeom prst="rect">
            <a:avLst/>
          </a:prstGeom>
        </p:spPr>
      </p:pic>
      <p:pic>
        <p:nvPicPr>
          <p:cNvPr id="6" name="Εικόνα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432699"/>
            <a:ext cx="1562100" cy="108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8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Προσπάθησε ξανά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448719"/>
            <a:ext cx="3048000" cy="2828925"/>
          </a:xfrm>
        </p:spPr>
      </p:pic>
      <p:sp>
        <p:nvSpPr>
          <p:cNvPr id="7" name="Αριστερό βέλος 6">
            <a:hlinkClick r:id="rId3" action="ppaction://hlinksldjump"/>
          </p:cNvPr>
          <p:cNvSpPr/>
          <p:nvPr/>
        </p:nvSpPr>
        <p:spPr>
          <a:xfrm>
            <a:off x="990600" y="5867400"/>
            <a:ext cx="1371600" cy="60960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732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Μπράβο σου!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65" y="2524732"/>
            <a:ext cx="4439270" cy="2676899"/>
          </a:xfrm>
        </p:spPr>
      </p:pic>
      <p:sp>
        <p:nvSpPr>
          <p:cNvPr id="3" name="Δεξιό βέλος 2">
            <a:hlinkClick r:id="rId3" action="ppaction://hlinksldjump"/>
          </p:cNvPr>
          <p:cNvSpPr/>
          <p:nvPr/>
        </p:nvSpPr>
        <p:spPr>
          <a:xfrm>
            <a:off x="7391400" y="6019800"/>
            <a:ext cx="1219200" cy="5334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170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Στην παρακάτω εικόνα ο ήλιος τι είναι;</a:t>
            </a:r>
            <a:endParaRPr lang="el-GR" dirty="0"/>
          </a:p>
        </p:txBody>
      </p:sp>
      <p:pic>
        <p:nvPicPr>
          <p:cNvPr id="4" name="Εικόνα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5432699"/>
            <a:ext cx="1368552" cy="1130659"/>
          </a:xfrm>
          <a:prstGeom prst="rect">
            <a:avLst/>
          </a:prstGeom>
        </p:spPr>
      </p:pic>
      <p:pic>
        <p:nvPicPr>
          <p:cNvPr id="5" name="Εικόνα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432699"/>
            <a:ext cx="1562100" cy="1085660"/>
          </a:xfrm>
          <a:prstGeom prst="rect">
            <a:avLst/>
          </a:prstGeom>
        </p:spPr>
      </p:pic>
      <p:pic>
        <p:nvPicPr>
          <p:cNvPr id="10" name="Θέση περιεχομένου 9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6210583" cy="4525963"/>
          </a:xfrm>
        </p:spPr>
      </p:pic>
    </p:spTree>
    <p:extLst>
      <p:ext uri="{BB962C8B-B14F-4D97-AF65-F5344CB8AC3E}">
        <p14:creationId xmlns:p14="http://schemas.microsoft.com/office/powerpoint/2010/main" val="396822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Προσπάθησε ξανά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448719"/>
            <a:ext cx="3048000" cy="2828925"/>
          </a:xfrm>
        </p:spPr>
      </p:pic>
      <p:sp>
        <p:nvSpPr>
          <p:cNvPr id="7" name="Αριστερό βέλος 6">
            <a:hlinkClick r:id="rId3" action="ppaction://hlinksldjump"/>
          </p:cNvPr>
          <p:cNvSpPr/>
          <p:nvPr/>
        </p:nvSpPr>
        <p:spPr>
          <a:xfrm>
            <a:off x="990600" y="5867400"/>
            <a:ext cx="1371600" cy="60960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732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101</Words>
  <Application>Microsoft Office PowerPoint</Application>
  <PresentationFormat>Προβολή στην οθόνη (4:3)</PresentationFormat>
  <Paragraphs>24</Paragraphs>
  <Slides>23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Θέμα του Office</vt:lpstr>
      <vt:lpstr>Ήλιος: Φίλος ή Εχθρός</vt:lpstr>
      <vt:lpstr>Στην παρακάτω εικόνα ο ήλιος τι είναι;</vt:lpstr>
      <vt:lpstr>Προσπάθησε ξανά</vt:lpstr>
      <vt:lpstr>Μπράβο σου!</vt:lpstr>
      <vt:lpstr>Στην παρακάτω εικόνα ο ήλιος τι είναι;</vt:lpstr>
      <vt:lpstr>Προσπάθησε ξανά</vt:lpstr>
      <vt:lpstr>Μπράβο σου!</vt:lpstr>
      <vt:lpstr>Στην παρακάτω εικόνα ο ήλιος τι είναι;</vt:lpstr>
      <vt:lpstr>Προσπάθησε ξανά</vt:lpstr>
      <vt:lpstr>Μπράβο σου!</vt:lpstr>
      <vt:lpstr>Στην παρακάτω εικόνα ο ήλιος τι είναι;</vt:lpstr>
      <vt:lpstr>Προσπάθησε ξανά</vt:lpstr>
      <vt:lpstr>Μπράβο σου!</vt:lpstr>
      <vt:lpstr>Στην παρακάτω εικόνα ο ήλιος τι είναι;</vt:lpstr>
      <vt:lpstr>Προσπάθησε ξανά</vt:lpstr>
      <vt:lpstr>Μπράβο σου!</vt:lpstr>
      <vt:lpstr>Στην παρακάτω εικόνα ο ήλιος τι είναι;</vt:lpstr>
      <vt:lpstr>Προσπάθησε ξανά</vt:lpstr>
      <vt:lpstr>Μπράβο σου!</vt:lpstr>
      <vt:lpstr>Στην παρακάτω εικόνα ο ήλιος τι είναι;</vt:lpstr>
      <vt:lpstr>Προσπάθησε ξανά</vt:lpstr>
      <vt:lpstr>Μπράβο σου!</vt:lpstr>
      <vt:lpstr>Μπράβο!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Ήλιος: Φίλος ή Εχθρός</dc:title>
  <dc:creator>Lina Kpt</dc:creator>
  <cp:lastModifiedBy>Lina Kpt</cp:lastModifiedBy>
  <cp:revision>6</cp:revision>
  <dcterms:created xsi:type="dcterms:W3CDTF">2020-05-14T15:26:27Z</dcterms:created>
  <dcterms:modified xsi:type="dcterms:W3CDTF">2020-05-14T16:22:38Z</dcterms:modified>
</cp:coreProperties>
</file>