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80" d="100"/>
          <a:sy n="80" d="100"/>
        </p:scale>
        <p:origin x="67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8ACB34-F141-9250-57F3-7C0D98915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44D9BCA-F76B-5A29-67B2-83C90EEDB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5B8348-E844-62B6-383A-A6CAE6941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7B41DC-45EF-75AD-B043-470A1E31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5005F5-1CBC-1082-20BF-8B812D785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068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BFD609-B63F-C279-D4EE-530830A5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73CF580-073D-3D30-F145-94CF42E3B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A8521A-ECD4-CCA7-6C86-D98D8078A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476909-2D38-83A1-CE6A-701A5BFDA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34AF242-A081-5E13-5B0C-72CBC5921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946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55CB1A7-E6ED-BAA5-6B12-BF38C1ED1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2F4F9FA-BA77-6677-FD38-01BC7AEB4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011C7B-5B85-5656-30B7-7366FCDAC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2C9023-5139-83C9-7E90-AD82F99EB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6C0B01B-904F-DDF1-9209-AC9AFD558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175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0DD00C-6389-8CDB-CF62-E2C4EAD93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273B38-EA62-29A0-4791-2FFA1C897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AC110A5-CC7A-1977-48E9-7896ABB21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28A1D1-CC63-AD18-0CD5-ECFCF01E9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822DAB-34F1-E654-51CB-BAA724486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295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5D9F6B-D0D4-A69C-0063-7095958C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67D6602-02FA-DD74-BEA7-747607A33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3D9F84-043D-E36F-AE30-CDE8AF84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59AB5B5-027A-E6E8-8609-2D000C84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0696040-59B3-7E6A-5E76-F8E8A1E0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525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18DD7B-F514-7B52-5450-7F3E838C1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250F5F-1FB0-89E2-75D7-88EE5291E4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11707A3-C0C9-AF15-FA60-1F4528AE0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E48A3AC-31B6-392E-1A10-6C1FF5A29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5B3B2D9-8DF6-DCAA-58CA-0F26D866A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A18CB0-168A-6730-82D1-31D2EDD8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258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A77EE0-99E6-38F7-56AB-4521C4771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C9EBF10-9B2B-CF56-5F65-18C213F0B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5AF735F-75D9-9D48-902A-71CD9731A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670F4AA-E196-13E6-6EF3-6ECA551D2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C9E8A32-09EB-ADC9-E9FE-126ED84F4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55766B9-6DC2-3BC0-5468-02FA98B60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56A3A95-37C4-86D5-028E-A42D9B3CD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5FBD072-0975-1474-CF6A-5F291E30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185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F3371C-99D1-39B1-0066-293454109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2C98755-A303-9319-9DD3-12B5E4B3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06FF177-A5A2-DF4C-9384-ECF8B877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FE6A5C0-B1C7-1B99-3044-B38B51C50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2047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6759725-6853-7CCE-3300-37447AC4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19463F1-FD2C-ED3B-68AE-14CCE1EB5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E12F016-5D1B-0179-155D-FDD0E4BF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287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B82A82-8C4C-A88B-155A-338CA8BFB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2E1FD5-FDB2-3125-75A3-C468A2B25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A239BFF-D8BC-6126-03DE-C64BE864B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EC50D1D-2E94-EE1A-EC34-15E2918A1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55BCEE2-57AB-7C33-E450-49A1FD11A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FB07554-FBC5-E942-6ADD-90F3CF7E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926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9E1AD8-83FC-5AB2-81F6-426989A8A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BB128F7-67A5-5C2D-B3E7-190540609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598A9-8886-B17E-88DE-8BF802D0C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5243CF-FD81-97B7-FED1-32D840BD7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59B49C1-9714-95DB-7662-E42335522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58B4D-5FF5-E4F3-993E-72D266D14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9809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7B41DAE-ED45-8D51-6748-F2F1940FA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EA49BE7-3051-9CF3-9201-0B68BB808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2B09FC-6C9A-636D-AB67-4F360959F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E428-8C4C-48EE-AB37-E4B7323C1AEA}" type="datetimeFigureOut">
              <a:rPr lang="el-GR" smtClean="0"/>
              <a:t>11/5/2023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248AB2-4248-B859-67A1-A2DA21AAD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4C724A0-AB0C-D1DD-9CB1-ECD5902BE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BE15F-E917-4D94-B1E7-454B23669A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113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263752-5F77-B1DB-3902-51E318EEF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3080" y="594804"/>
            <a:ext cx="9144000" cy="1805450"/>
          </a:xfrm>
        </p:spPr>
        <p:txBody>
          <a:bodyPr/>
          <a:lstStyle/>
          <a:p>
            <a:r>
              <a:rPr lang="el-GR" b="1" dirty="0">
                <a:latin typeface="Comic Sans MS" panose="030F0702030302020204" pitchFamily="66" charset="0"/>
              </a:rPr>
              <a:t>Ποια υλικά δεν ανακυκλώνονται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2E3C6988-165E-151E-D1DC-429D8A51F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547" y="2539882"/>
            <a:ext cx="3471169" cy="3939851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527DEB2F-2C30-7322-8153-CF0E02A0FB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547" y="2922038"/>
            <a:ext cx="3567569" cy="3071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33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0D1B0B-BE5D-83A4-0A3E-C1975B414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9" y="-36743"/>
            <a:ext cx="9144000" cy="1592386"/>
          </a:xfrm>
        </p:spPr>
        <p:txBody>
          <a:bodyPr>
            <a:normAutofit fontScale="90000"/>
          </a:bodyPr>
          <a:lstStyle/>
          <a:p>
            <a:r>
              <a:rPr lang="el-GR" b="1" dirty="0">
                <a:latin typeface="Comic Sans MS" panose="030F0702030302020204" pitchFamily="66" charset="0"/>
              </a:rPr>
              <a:t>Λερωμένα κουτιά από πίτσα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82536F79-8DE1-7940-89AD-D88D0D3043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006" y="1792136"/>
            <a:ext cx="7389181" cy="492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60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0C76D0-DA54-1021-C55A-85F30134F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0936" y="292963"/>
            <a:ext cx="9144000" cy="1024215"/>
          </a:xfrm>
        </p:spPr>
        <p:txBody>
          <a:bodyPr/>
          <a:lstStyle/>
          <a:p>
            <a:r>
              <a:rPr lang="el-GR" b="1" dirty="0">
                <a:latin typeface="Comic Sans MS" panose="030F0702030302020204" pitchFamily="66" charset="0"/>
              </a:rPr>
              <a:t>Αφρολέξ και φελιζόλ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1E6EC536-8F33-12BD-6E4A-6E2E7D4DD8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540" y="1718364"/>
            <a:ext cx="7448042" cy="46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17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BB4803-711F-333A-6718-CF225FBBF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6000" b="1" dirty="0">
                <a:latin typeface="Comic Sans MS" panose="030F0702030302020204" pitchFamily="66" charset="0"/>
              </a:rPr>
              <a:t>Χαρτί κουζίνας-χαρτί υγείας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8CF95DAB-52FF-B17A-BD6A-4223B52412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486" y="1855857"/>
            <a:ext cx="4290134" cy="4290134"/>
          </a:xfr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3544377B-D662-64E1-A480-81BDB11EBB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368" y="2440672"/>
            <a:ext cx="3846251" cy="384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1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319006-06E2-66DD-5438-AB9E22878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6000" b="1" dirty="0">
                <a:latin typeface="Comic Sans MS" panose="030F0702030302020204" pitchFamily="66" charset="0"/>
              </a:rPr>
              <a:t>Πλαστικά μαχαιροπίρουνα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FFA934D9-4915-D861-8891-5E9C1BA394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323" y="1792634"/>
            <a:ext cx="6457604" cy="4341836"/>
          </a:xfrm>
        </p:spPr>
      </p:pic>
    </p:spTree>
    <p:extLst>
      <p:ext uri="{BB962C8B-B14F-4D97-AF65-F5344CB8AC3E}">
        <p14:creationId xmlns:p14="http://schemas.microsoft.com/office/powerpoint/2010/main" val="773951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FE94D8-1475-F501-AD74-B6196D5D2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6000" b="1" dirty="0">
                <a:latin typeface="Comic Sans MS" panose="030F0702030302020204" pitchFamily="66" charset="0"/>
              </a:rPr>
              <a:t>Σακουλάκια από τσιπς και κρουασάν</a:t>
            </a:r>
          </a:p>
        </p:txBody>
      </p:sp>
      <p:pic>
        <p:nvPicPr>
          <p:cNvPr id="11" name="Θέση περιεχομένου 10">
            <a:extLst>
              <a:ext uri="{FF2B5EF4-FFF2-40B4-BE49-F238E27FC236}">
                <a16:creationId xmlns:a16="http://schemas.microsoft.com/office/drawing/2014/main" id="{C8696121-FEAA-1465-D215-EB0396819D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163" y="1904841"/>
            <a:ext cx="4143552" cy="4143552"/>
          </a:xfr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909DD381-1668-6D78-DB5A-087A69B6A4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250" y="2396230"/>
            <a:ext cx="3160775" cy="316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104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672173-4B7E-D031-BC0D-49D5F83FB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6000" b="1" dirty="0">
                <a:latin typeface="Comic Sans MS" panose="030F0702030302020204" pitchFamily="66" charset="0"/>
              </a:rPr>
              <a:t>Παιδικά παιχνίδια ακόμα κι αν είναι πλαστικά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32EC0ACE-6B75-CF67-7F69-0A28D20CE6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511" y="1985423"/>
            <a:ext cx="6176978" cy="4351338"/>
          </a:xfrm>
        </p:spPr>
      </p:pic>
    </p:spTree>
    <p:extLst>
      <p:ext uri="{BB962C8B-B14F-4D97-AF65-F5344CB8AC3E}">
        <p14:creationId xmlns:p14="http://schemas.microsoft.com/office/powerpoint/2010/main" val="350651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CF11D8-A33C-EE43-0D1E-846A9D4DD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6000" b="1" dirty="0">
                <a:latin typeface="Comic Sans MS" panose="030F0702030302020204" pitchFamily="66" charset="0"/>
              </a:rPr>
              <a:t>Σπασμένα γυαλιά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D9F99991-667B-E054-9C65-E8A0B19A90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231" y="1498338"/>
            <a:ext cx="7486287" cy="4591744"/>
          </a:xfrm>
        </p:spPr>
      </p:pic>
    </p:spTree>
    <p:extLst>
      <p:ext uri="{BB962C8B-B14F-4D97-AF65-F5344CB8AC3E}">
        <p14:creationId xmlns:p14="http://schemas.microsoft.com/office/powerpoint/2010/main" val="1157213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53E1DD-4C15-8821-E485-FD852DB50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6000" b="1" dirty="0">
                <a:latin typeface="Comic Sans MS" panose="030F0702030302020204" pitchFamily="66" charset="0"/>
              </a:rPr>
              <a:t>Σακούλες βιοδιασπώμενες και φωτοδιασπώμενες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61B7A4FD-E2C4-2747-D005-DDC2FC1B89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218" y="2193209"/>
            <a:ext cx="3938356" cy="3938356"/>
          </a:xfrm>
        </p:spPr>
      </p:pic>
    </p:spTree>
    <p:extLst>
      <p:ext uri="{BB962C8B-B14F-4D97-AF65-F5344CB8AC3E}">
        <p14:creationId xmlns:p14="http://schemas.microsoft.com/office/powerpoint/2010/main" val="264712421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Ευρεία οθόνη</PresentationFormat>
  <Paragraphs>9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Θέμα του Office</vt:lpstr>
      <vt:lpstr>Ποια υλικά δεν ανακυκλώνονται</vt:lpstr>
      <vt:lpstr>Λερωμένα κουτιά από πίτσα</vt:lpstr>
      <vt:lpstr>Αφρολέξ και φελιζόλ</vt:lpstr>
      <vt:lpstr>Χαρτί κουζίνας-χαρτί υγείας</vt:lpstr>
      <vt:lpstr>Πλαστικά μαχαιροπίρουνα</vt:lpstr>
      <vt:lpstr>Σακουλάκια από τσιπς και κρουασάν</vt:lpstr>
      <vt:lpstr>Παιδικά παιχνίδια ακόμα κι αν είναι πλαστικά</vt:lpstr>
      <vt:lpstr>Σπασμένα γυαλιά</vt:lpstr>
      <vt:lpstr>Σακούλες βιοδιασπώμενες και φωτοδιασπώμενες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Ποια υλικά δεν ανακυκλώνονται</dc:title>
  <dc:creator>Βασιλική Μαρκοπούλου</dc:creator>
  <cp:lastModifiedBy>Βασιλική Μαρκοπούλου</cp:lastModifiedBy>
  <cp:revision>1</cp:revision>
  <dcterms:created xsi:type="dcterms:W3CDTF">2023-05-11T14:02:09Z</dcterms:created>
  <dcterms:modified xsi:type="dcterms:W3CDTF">2023-05-11T14:03:09Z</dcterms:modified>
</cp:coreProperties>
</file>