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84CCC80-8784-4BAD-93B9-9AC19EC99BA0}" type="datetimeFigureOut">
              <a:rPr lang="el-GR" smtClean="0"/>
              <a:t>7/3/2021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154029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84CCC80-8784-4BAD-93B9-9AC19EC99BA0}" type="datetimeFigureOut">
              <a:rPr lang="el-GR" smtClean="0"/>
              <a:t>7/3/2021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338209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84CCC80-8784-4BAD-93B9-9AC19EC99BA0}" type="datetimeFigureOut">
              <a:rPr lang="el-GR" smtClean="0"/>
              <a:t>7/3/2021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400725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84CCC80-8784-4BAD-93B9-9AC19EC99BA0}" type="datetimeFigureOut">
              <a:rPr lang="el-GR" smtClean="0"/>
              <a:t>7/3/2021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317141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84CCC80-8784-4BAD-93B9-9AC19EC99BA0}" type="datetimeFigureOut">
              <a:rPr lang="el-GR" smtClean="0"/>
              <a:t>7/3/2021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278359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84CCC80-8784-4BAD-93B9-9AC19EC99BA0}" type="datetimeFigureOut">
              <a:rPr lang="el-GR" smtClean="0"/>
              <a:t>7/3/2021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247853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84CCC80-8784-4BAD-93B9-9AC19EC99BA0}" type="datetimeFigureOut">
              <a:rPr lang="el-GR" smtClean="0"/>
              <a:t>7/3/2021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211204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84CCC80-8784-4BAD-93B9-9AC19EC99BA0}" type="datetimeFigureOut">
              <a:rPr lang="el-GR" smtClean="0"/>
              <a:t>7/3/2021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389450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84CCC80-8784-4BAD-93B9-9AC19EC99BA0}" type="datetimeFigureOut">
              <a:rPr lang="el-GR" smtClean="0"/>
              <a:t>7/3/2021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79081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84CCC80-8784-4BAD-93B9-9AC19EC99BA0}" type="datetimeFigureOut">
              <a:rPr lang="el-GR" smtClean="0"/>
              <a:t>7/3/2021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1122093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84CCC80-8784-4BAD-93B9-9AC19EC99BA0}" type="datetimeFigureOut">
              <a:rPr lang="el-GR" smtClean="0"/>
              <a:t>7/3/2021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D7A8BB4-D1FB-4578-A802-30D71514BD0B}" type="slidenum">
              <a:rPr lang="el-GR" smtClean="0"/>
              <a:t>‹#›</a:t>
            </a:fld>
            <a:endParaRPr lang="el-GR"/>
          </a:p>
        </p:txBody>
      </p:sp>
    </p:spTree>
    <p:extLst>
      <p:ext uri="{BB962C8B-B14F-4D97-AF65-F5344CB8AC3E}">
        <p14:creationId xmlns:p14="http://schemas.microsoft.com/office/powerpoint/2010/main" val="162129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CCC80-8784-4BAD-93B9-9AC19EC99BA0}" type="datetimeFigureOut">
              <a:rPr lang="el-GR" smtClean="0"/>
              <a:t>7/3/2021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A8BB4-D1FB-4578-A802-30D71514BD0B}" type="slidenum">
              <a:rPr lang="el-GR" smtClean="0"/>
              <a:t>‹#›</a:t>
            </a:fld>
            <a:endParaRPr lang="el-GR"/>
          </a:p>
        </p:txBody>
      </p:sp>
    </p:spTree>
    <p:extLst>
      <p:ext uri="{BB962C8B-B14F-4D97-AF65-F5344CB8AC3E}">
        <p14:creationId xmlns:p14="http://schemas.microsoft.com/office/powerpoint/2010/main" val="2267997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latin typeface="Comic Sans MS" pitchFamily="66" charset="0"/>
              </a:rPr>
              <a:t>Τα έθιμα της Αποκριάς σε διάφορα μέρη της Ελλάδας</a:t>
            </a:r>
            <a:endParaRPr lang="el-GR" dirty="0">
              <a:latin typeface="Comic Sans MS" pitchFamily="66"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656" y="1628800"/>
            <a:ext cx="7729776" cy="4496153"/>
          </a:xfrm>
        </p:spPr>
      </p:pic>
    </p:spTree>
    <p:extLst>
      <p:ext uri="{BB962C8B-B14F-4D97-AF65-F5344CB8AC3E}">
        <p14:creationId xmlns:p14="http://schemas.microsoft.com/office/powerpoint/2010/main" val="403488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692696"/>
            <a:ext cx="7323657" cy="5492744"/>
          </a:xfrm>
        </p:spPr>
      </p:pic>
    </p:spTree>
    <p:extLst>
      <p:ext uri="{BB962C8B-B14F-4D97-AF65-F5344CB8AC3E}">
        <p14:creationId xmlns:p14="http://schemas.microsoft.com/office/powerpoint/2010/main" val="80614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052736"/>
            <a:ext cx="8046156" cy="4525963"/>
          </a:xfrm>
        </p:spPr>
      </p:pic>
    </p:spTree>
    <p:extLst>
      <p:ext uri="{BB962C8B-B14F-4D97-AF65-F5344CB8AC3E}">
        <p14:creationId xmlns:p14="http://schemas.microsoft.com/office/powerpoint/2010/main" val="261037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omic Sans MS" pitchFamily="66" charset="0"/>
              </a:rPr>
              <a:t>Νάξος - Κορδελάτοι</a:t>
            </a:r>
            <a:endParaRPr lang="el-GR" dirty="0">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1394336"/>
            <a:ext cx="4896544" cy="5246297"/>
          </a:xfrm>
        </p:spPr>
      </p:pic>
    </p:spTree>
    <p:extLst>
      <p:ext uri="{BB962C8B-B14F-4D97-AF65-F5344CB8AC3E}">
        <p14:creationId xmlns:p14="http://schemas.microsoft.com/office/powerpoint/2010/main" val="73311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620688"/>
            <a:ext cx="7622251" cy="5433467"/>
          </a:xfrm>
        </p:spPr>
      </p:pic>
    </p:spTree>
    <p:extLst>
      <p:ext uri="{BB962C8B-B14F-4D97-AF65-F5344CB8AC3E}">
        <p14:creationId xmlns:p14="http://schemas.microsoft.com/office/powerpoint/2010/main" val="2695276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052736"/>
            <a:ext cx="8229600" cy="4489621"/>
          </a:xfrm>
        </p:spPr>
      </p:pic>
    </p:spTree>
    <p:extLst>
      <p:ext uri="{BB962C8B-B14F-4D97-AF65-F5344CB8AC3E}">
        <p14:creationId xmlns:p14="http://schemas.microsoft.com/office/powerpoint/2010/main" val="113901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764704"/>
            <a:ext cx="7676349" cy="5112568"/>
          </a:xfrm>
        </p:spPr>
      </p:pic>
    </p:spTree>
    <p:extLst>
      <p:ext uri="{BB962C8B-B14F-4D97-AF65-F5344CB8AC3E}">
        <p14:creationId xmlns:p14="http://schemas.microsoft.com/office/powerpoint/2010/main" val="214900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omic Sans MS" pitchFamily="66" charset="0"/>
              </a:rPr>
              <a:t>Πάτρα</a:t>
            </a:r>
            <a:endParaRPr lang="el-GR" dirty="0">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1268760"/>
            <a:ext cx="4896544" cy="5349039"/>
          </a:xfrm>
        </p:spPr>
      </p:pic>
    </p:spTree>
    <p:extLst>
      <p:ext uri="{BB962C8B-B14F-4D97-AF65-F5344CB8AC3E}">
        <p14:creationId xmlns:p14="http://schemas.microsoft.com/office/powerpoint/2010/main" val="418950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124744"/>
            <a:ext cx="7543271" cy="4525963"/>
          </a:xfrm>
        </p:spPr>
      </p:pic>
    </p:spTree>
    <p:extLst>
      <p:ext uri="{BB962C8B-B14F-4D97-AF65-F5344CB8AC3E}">
        <p14:creationId xmlns:p14="http://schemas.microsoft.com/office/powerpoint/2010/main" val="408598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980728"/>
            <a:ext cx="8056381" cy="4525963"/>
          </a:xfrm>
        </p:spPr>
      </p:pic>
    </p:spTree>
    <p:extLst>
      <p:ext uri="{BB962C8B-B14F-4D97-AF65-F5344CB8AC3E}">
        <p14:creationId xmlns:p14="http://schemas.microsoft.com/office/powerpoint/2010/main" val="3830310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052736"/>
            <a:ext cx="7971363" cy="4525963"/>
          </a:xfrm>
        </p:spPr>
      </p:pic>
    </p:spTree>
    <p:extLst>
      <p:ext uri="{BB962C8B-B14F-4D97-AF65-F5344CB8AC3E}">
        <p14:creationId xmlns:p14="http://schemas.microsoft.com/office/powerpoint/2010/main" val="405400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omic Sans MS" pitchFamily="66" charset="0"/>
              </a:rPr>
              <a:t>Το Γαϊτανάκι</a:t>
            </a:r>
            <a:endParaRPr lang="el-GR" dirty="0">
              <a:latin typeface="Comic Sans MS" pitchFamily="66"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183696"/>
            <a:ext cx="7704856" cy="5212817"/>
          </a:xfrm>
        </p:spPr>
      </p:pic>
    </p:spTree>
    <p:extLst>
      <p:ext uri="{BB962C8B-B14F-4D97-AF65-F5344CB8AC3E}">
        <p14:creationId xmlns:p14="http://schemas.microsoft.com/office/powerpoint/2010/main" val="165267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196752"/>
            <a:ext cx="8431810" cy="3600399"/>
          </a:xfrm>
        </p:spPr>
      </p:pic>
    </p:spTree>
    <p:extLst>
      <p:ext uri="{BB962C8B-B14F-4D97-AF65-F5344CB8AC3E}">
        <p14:creationId xmlns:p14="http://schemas.microsoft.com/office/powerpoint/2010/main" val="356986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omic Sans MS" pitchFamily="66" charset="0"/>
              </a:rPr>
              <a:t>Λουτράκι</a:t>
            </a:r>
            <a:endParaRPr lang="el-GR" dirty="0">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291467"/>
            <a:ext cx="4968552" cy="5143429"/>
          </a:xfrm>
        </p:spPr>
      </p:pic>
    </p:spTree>
    <p:extLst>
      <p:ext uri="{BB962C8B-B14F-4D97-AF65-F5344CB8AC3E}">
        <p14:creationId xmlns:p14="http://schemas.microsoft.com/office/powerpoint/2010/main" val="1659294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620688"/>
            <a:ext cx="8171587" cy="5506245"/>
          </a:xfrm>
        </p:spPr>
      </p:pic>
    </p:spTree>
    <p:extLst>
      <p:ext uri="{BB962C8B-B14F-4D97-AF65-F5344CB8AC3E}">
        <p14:creationId xmlns:p14="http://schemas.microsoft.com/office/powerpoint/2010/main" val="3341262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692696"/>
            <a:ext cx="6435834" cy="5289451"/>
          </a:xfrm>
        </p:spPr>
      </p:pic>
    </p:spTree>
    <p:extLst>
      <p:ext uri="{BB962C8B-B14F-4D97-AF65-F5344CB8AC3E}">
        <p14:creationId xmlns:p14="http://schemas.microsoft.com/office/powerpoint/2010/main" val="173119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664"/>
            <a:ext cx="8229600" cy="5721499"/>
          </a:xfrm>
        </p:spPr>
        <p:txBody>
          <a:bodyPr>
            <a:normAutofit fontScale="77500" lnSpcReduction="20000"/>
          </a:bodyPr>
          <a:lstStyle/>
          <a:p>
            <a:pPr marL="0" indent="0">
              <a:buNone/>
            </a:pPr>
            <a:r>
              <a:rPr lang="el-GR" dirty="0">
                <a:latin typeface="Comic Sans MS" pitchFamily="66" charset="0"/>
              </a:rPr>
              <a:t>Χρειάζονται δεκατρία άτομα για να στήσουν τον ιδιότυπο χορό. Ο ένας κρατά έναν μεγάλο στύλο στο κέντρο, από την κορυφή του οποίου ξεκινούν δώδεκα μακριές κορδέλες, καθεμιά με διαφορετικό χρώμα. Οι κορδέλες αυτές λέγονται γαϊτάνια και είναι αυτές που δίνουν το όνομά τους και στο έθιμο. Γύρω από τον στύλο δώδεκα χορευτές κρατούν από ένα γαϊτάνι και χορεύουν ταυτόχρονα ανά ζευγάρια, τραγουδώντας το παραδοσιακό τραγούδι.</a:t>
            </a:r>
          </a:p>
          <a:p>
            <a:pPr marL="0" indent="0">
              <a:buNone/>
            </a:pPr>
            <a:r>
              <a:rPr lang="el-GR" dirty="0">
                <a:latin typeface="Comic Sans MS" pitchFamily="66" charset="0"/>
              </a:rPr>
              <a:t>Καθώς κινούνται γύρω από τον στύλο, κάθε χορευτής εναλλάσσεται με το ταίρι του και έτσι όπως γυρνούν, πλέκουν τις κορδέλες γύρω από τον στύλο δημιουργώντας χρωματιστούς συνδυασμούς, με τον ίδιο τρόπο που έπλεκαν παλιά οι γυναίκες τα γαϊτάνια και στόλιζαν τις παραδοσιακές φορεσιές. Ό</a:t>
            </a:r>
            <a:r>
              <a:rPr lang="el-GR" dirty="0" smtClean="0">
                <a:latin typeface="Comic Sans MS" pitchFamily="66" charset="0"/>
              </a:rPr>
              <a:t>ταν </a:t>
            </a:r>
            <a:r>
              <a:rPr lang="el-GR" dirty="0">
                <a:latin typeface="Comic Sans MS" pitchFamily="66" charset="0"/>
              </a:rPr>
              <a:t>οι κορδέλες έχουν όλες τυλιχτεί και οι χορευτές χορεύουν όλο και πιο κοντά στο κοντάρι, αντιστρέφεται η φορά του χορού και αφού τα γαϊτάνια ξετυλιχτούν ο</a:t>
            </a:r>
            <a:r>
              <a:rPr lang="el-GR" b="1" dirty="0">
                <a:latin typeface="Comic Sans MS" pitchFamily="66" charset="0"/>
              </a:rPr>
              <a:t> </a:t>
            </a:r>
            <a:r>
              <a:rPr lang="el-GR" dirty="0">
                <a:latin typeface="Comic Sans MS" pitchFamily="66" charset="0"/>
              </a:rPr>
              <a:t>χορός τελειώνει.</a:t>
            </a:r>
          </a:p>
          <a:p>
            <a:endParaRPr lang="el-GR" dirty="0"/>
          </a:p>
        </p:txBody>
      </p:sp>
    </p:spTree>
    <p:extLst>
      <p:ext uri="{BB962C8B-B14F-4D97-AF65-F5344CB8AC3E}">
        <p14:creationId xmlns:p14="http://schemas.microsoft.com/office/powerpoint/2010/main" val="2009700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620688"/>
            <a:ext cx="8316664" cy="5548774"/>
          </a:xfrm>
        </p:spPr>
      </p:pic>
    </p:spTree>
    <p:extLst>
      <p:ext uri="{BB962C8B-B14F-4D97-AF65-F5344CB8AC3E}">
        <p14:creationId xmlns:p14="http://schemas.microsoft.com/office/powerpoint/2010/main" val="249028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latin typeface="Comic Sans MS" pitchFamily="66" charset="0"/>
              </a:rPr>
              <a:t>Σοχός - Θεσσαλονίκη </a:t>
            </a:r>
            <a:br>
              <a:rPr lang="el-GR" dirty="0" smtClean="0">
                <a:latin typeface="Comic Sans MS" pitchFamily="66" charset="0"/>
              </a:rPr>
            </a:br>
            <a:r>
              <a:rPr lang="el-GR" dirty="0" smtClean="0">
                <a:latin typeface="Comic Sans MS" pitchFamily="66" charset="0"/>
              </a:rPr>
              <a:t>Κουδουνοφόροι</a:t>
            </a:r>
            <a:endParaRPr lang="el-GR" dirty="0">
              <a:latin typeface="Comic Sans MS" pitchFamily="66" charset="0"/>
            </a:endParaRPr>
          </a:p>
        </p:txBody>
      </p:sp>
      <p:pic>
        <p:nvPicPr>
          <p:cNvPr id="6" name="Θέση περιεχομένου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7704" y="1600200"/>
            <a:ext cx="5040560" cy="5040433"/>
          </a:xfrm>
        </p:spPr>
      </p:pic>
    </p:spTree>
    <p:extLst>
      <p:ext uri="{BB962C8B-B14F-4D97-AF65-F5344CB8AC3E}">
        <p14:creationId xmlns:p14="http://schemas.microsoft.com/office/powerpoint/2010/main" val="70497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836712"/>
            <a:ext cx="7525978" cy="5019769"/>
          </a:xfrm>
        </p:spPr>
      </p:pic>
    </p:spTree>
    <p:extLst>
      <p:ext uri="{BB962C8B-B14F-4D97-AF65-F5344CB8AC3E}">
        <p14:creationId xmlns:p14="http://schemas.microsoft.com/office/powerpoint/2010/main" val="8281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764704"/>
            <a:ext cx="7996088" cy="5330726"/>
          </a:xfrm>
        </p:spPr>
      </p:pic>
    </p:spTree>
    <p:extLst>
      <p:ext uri="{BB962C8B-B14F-4D97-AF65-F5344CB8AC3E}">
        <p14:creationId xmlns:p14="http://schemas.microsoft.com/office/powerpoint/2010/main" val="1011208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latin typeface="Comic Sans MS" pitchFamily="66" charset="0"/>
              </a:rPr>
              <a:t>Νάουσα – Μπούλες - Γενίτσαροι</a:t>
            </a:r>
            <a:endParaRPr lang="el-GR" dirty="0">
              <a:latin typeface="Comic Sans MS" pitchFamily="66" charset="0"/>
            </a:endParaRP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1291469"/>
            <a:ext cx="5184576" cy="5452033"/>
          </a:xfrm>
        </p:spPr>
      </p:pic>
    </p:spTree>
    <p:extLst>
      <p:ext uri="{BB962C8B-B14F-4D97-AF65-F5344CB8AC3E}">
        <p14:creationId xmlns:p14="http://schemas.microsoft.com/office/powerpoint/2010/main" val="49136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60648"/>
            <a:ext cx="5760640" cy="6210691"/>
          </a:xfrm>
        </p:spPr>
      </p:pic>
    </p:spTree>
    <p:extLst>
      <p:ext uri="{BB962C8B-B14F-4D97-AF65-F5344CB8AC3E}">
        <p14:creationId xmlns:p14="http://schemas.microsoft.com/office/powerpoint/2010/main" val="261922243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171</Words>
  <Application>Microsoft Office PowerPoint</Application>
  <PresentationFormat>Προβολή στην οθόνη (4:3)</PresentationFormat>
  <Paragraphs>9</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Τα έθιμα της Αποκριάς σε διάφορα μέρη της Ελλάδας</vt:lpstr>
      <vt:lpstr>Το Γαϊτανάκι</vt:lpstr>
      <vt:lpstr>Παρουσίαση του PowerPoint</vt:lpstr>
      <vt:lpstr>Παρουσίαση του PowerPoint</vt:lpstr>
      <vt:lpstr>Σοχός - Θεσσαλονίκη  Κουδουνοφόροι</vt:lpstr>
      <vt:lpstr>Παρουσίαση του PowerPoint</vt:lpstr>
      <vt:lpstr>Παρουσίαση του PowerPoint</vt:lpstr>
      <vt:lpstr>Νάουσα – Μπούλες - Γενίτσαροι</vt:lpstr>
      <vt:lpstr>Παρουσίαση του PowerPoint</vt:lpstr>
      <vt:lpstr>Παρουσίαση του PowerPoint</vt:lpstr>
      <vt:lpstr>Παρουσίαση του PowerPoint</vt:lpstr>
      <vt:lpstr>Νάξος - Κορδελάτοι</vt:lpstr>
      <vt:lpstr>Παρουσίαση του PowerPoint</vt:lpstr>
      <vt:lpstr>Παρουσίαση του PowerPoint</vt:lpstr>
      <vt:lpstr>Παρουσίαση του PowerPoint</vt:lpstr>
      <vt:lpstr>Πάτρα</vt:lpstr>
      <vt:lpstr>Παρουσίαση του PowerPoint</vt:lpstr>
      <vt:lpstr>Παρουσίαση του PowerPoint</vt:lpstr>
      <vt:lpstr>Παρουσίαση του PowerPoint</vt:lpstr>
      <vt:lpstr>Παρουσίαση του PowerPoint</vt:lpstr>
      <vt:lpstr>Λουτράκι</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έθιμα της Αποκριάς σε διάφορα μέρη της Ελλάδας</dc:title>
  <dc:creator>user</dc:creator>
  <cp:lastModifiedBy>user</cp:lastModifiedBy>
  <cp:revision>3</cp:revision>
  <dcterms:created xsi:type="dcterms:W3CDTF">2021-03-07T09:43:41Z</dcterms:created>
  <dcterms:modified xsi:type="dcterms:W3CDTF">2021-03-07T10:11:37Z</dcterms:modified>
</cp:coreProperties>
</file>