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1D5C-68CB-492B-99BD-0833E2E7D5F7}" type="datetimeFigureOut">
              <a:rPr lang="el-GR" smtClean="0"/>
              <a:t>25/3/2021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2FBE-84B6-4AE2-907B-DAEC81E874B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Σοφία\Desktop\cf84cf83cebfcebbceb9ceaccf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580" y="10380"/>
            <a:ext cx="4903716" cy="684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οφία\Desktop\tsolias1 - Αντι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7656"/>
            <a:ext cx="4532709" cy="651681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79512" y="47667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2 χαρτοπετσέτες.</a:t>
            </a:r>
          </a:p>
          <a:p>
            <a:r>
              <a:rPr lang="el-GR" sz="3600" dirty="0"/>
              <a:t>Διπλώνουμε.</a:t>
            </a:r>
          </a:p>
          <a:p>
            <a:r>
              <a:rPr lang="el-GR" sz="3600" dirty="0"/>
              <a:t>Κολλάμε σε </a:t>
            </a:r>
          </a:p>
          <a:p>
            <a:r>
              <a:rPr lang="el-GR" sz="3600" dirty="0"/>
              <a:t>σχήμα σταυρού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Σοφία\Desktop\tsolias1 - Αντιγραφή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5520"/>
            <a:ext cx="3584103" cy="677248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404664"/>
            <a:ext cx="5076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Κόβουμε</a:t>
            </a:r>
          </a:p>
          <a:p>
            <a:r>
              <a:rPr lang="el-GR" sz="3600" dirty="0"/>
              <a:t> και σχηματίζουμε</a:t>
            </a:r>
          </a:p>
          <a:p>
            <a:r>
              <a:rPr lang="el-GR" sz="3600" dirty="0"/>
              <a:t>τα πόδια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Σοφία\Desktop\tsolias2 - Αντι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49103"/>
            <a:ext cx="7452915" cy="4808897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79512" y="0"/>
            <a:ext cx="86764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/>
              <a:t>Ζωγραφίζουμε και κόβουμε τα κομμάτια που θα χρειαστούμε</a:t>
            </a:r>
            <a:r>
              <a:rPr lang="en-US" sz="2500" dirty="0"/>
              <a:t>:</a:t>
            </a:r>
            <a:endParaRPr lang="el-GR" sz="2500" dirty="0"/>
          </a:p>
          <a:p>
            <a:r>
              <a:rPr lang="el-GR" sz="2500" dirty="0"/>
              <a:t>Κόκκινο </a:t>
            </a:r>
            <a:r>
              <a:rPr lang="el-GR" sz="2500" dirty="0" err="1"/>
              <a:t>φεσάκι</a:t>
            </a:r>
            <a:endParaRPr lang="el-GR" sz="2500" dirty="0"/>
          </a:p>
          <a:p>
            <a:r>
              <a:rPr lang="el-GR" sz="2500" dirty="0"/>
              <a:t>2 μπλε ορθογώνια για γιλέκο</a:t>
            </a:r>
          </a:p>
          <a:p>
            <a:r>
              <a:rPr lang="el-GR" sz="2500" dirty="0"/>
              <a:t>2 ημικύκλια κόκκινα για τσαρούχια</a:t>
            </a:r>
          </a:p>
          <a:p>
            <a:r>
              <a:rPr lang="el-GR" sz="2500" dirty="0"/>
              <a:t>Μαύρα σχέδια για φούντες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Σοφία\Desktop\tsolia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028384" cy="565246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55576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Κολλάμε τα κομμάτια που σχεδιάσαμε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Σοφία\Desktop\tsolias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047750"/>
            <a:ext cx="6764337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Σοφία\Desktop\tsolias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52491" cy="581025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83568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Ζωγραφίζουμε το πρόσωπο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1844824"/>
            <a:ext cx="77376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0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Γεια σου</a:t>
            </a:r>
          </a:p>
          <a:p>
            <a:pPr algn="ctr"/>
            <a:r>
              <a:rPr lang="el-GR" sz="10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τσολιά μου!!!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Panagiwta Ntova</cp:lastModifiedBy>
  <cp:revision>6</cp:revision>
  <dcterms:created xsi:type="dcterms:W3CDTF">2021-03-17T19:55:37Z</dcterms:created>
  <dcterms:modified xsi:type="dcterms:W3CDTF">2021-03-25T07:18:22Z</dcterms:modified>
</cp:coreProperties>
</file>