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9" r:id="rId12"/>
    <p:sldId id="268" r:id="rId13"/>
    <p:sldId id="270" r:id="rId14"/>
    <p:sldId id="263" r:id="rId15"/>
    <p:sldId id="258" r:id="rId16"/>
    <p:sldId id="271" r:id="rId17"/>
    <p:sldId id="276" r:id="rId18"/>
    <p:sldId id="275" r:id="rId19"/>
    <p:sldId id="277" r:id="rId20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52" d="100"/>
          <a:sy n="52" d="100"/>
        </p:scale>
        <p:origin x="57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A0AAE-90FF-4A11-BA8C-1E6465FEF6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EB5898-DF05-4299-A938-09F75B97EE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985520-5042-4203-9CFC-7673F6C20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1A4D7-CC59-4651-800C-FF127B730E9B}" type="datetimeFigureOut">
              <a:rPr lang="el-GR" smtClean="0"/>
              <a:t>8/5/2020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6CFE77-C4C3-4899-B0B1-0A59F0C6B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05AA4A-B612-48EB-8379-67D62EB2A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2777A-8285-46DC-942E-AA7026BC529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38262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30C0E-7448-4AC4-80E2-41F72D9E8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4B4CDD-4F0B-418E-843C-77CEE6EC52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2EABBF-587A-4C88-BE14-E1766D7D1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1A4D7-CC59-4651-800C-FF127B730E9B}" type="datetimeFigureOut">
              <a:rPr lang="el-GR" smtClean="0"/>
              <a:t>8/5/2020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636A46-3C2C-4F17-BEB7-8A5964BFB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CC01A6-FA44-4A45-82C3-ADF57F0EE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2777A-8285-46DC-942E-AA7026BC529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7435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598BB84-4E51-4D27-91E7-A831F10994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773C71-7255-4C4C-81D2-26B2111A77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DE8732-93CE-403D-99FE-F96A2CCEF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1A4D7-CC59-4651-800C-FF127B730E9B}" type="datetimeFigureOut">
              <a:rPr lang="el-GR" smtClean="0"/>
              <a:t>8/5/2020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966731-9066-4BAB-92CF-E90D057F8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9C6591-21C0-4E64-B47D-D710D759C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2777A-8285-46DC-942E-AA7026BC529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44342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07327-BF07-4A0B-91E6-13C4A7281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6A1994-8223-41F0-A858-D2770F6597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2FF4FD-54B0-45D3-AEE5-7C3981B19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1A4D7-CC59-4651-800C-FF127B730E9B}" type="datetimeFigureOut">
              <a:rPr lang="el-GR" smtClean="0"/>
              <a:t>8/5/2020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869334-06CA-481D-8FB0-9A1BE4CD2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87D828-E636-4CE5-94EE-C31A64C53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2777A-8285-46DC-942E-AA7026BC529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20178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9D9511-BE95-4725-A36B-7D062D14E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9D973C-22AA-462D-9BB7-4996A71A38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9EC38E-EE5D-4A91-851D-176287B4F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1A4D7-CC59-4651-800C-FF127B730E9B}" type="datetimeFigureOut">
              <a:rPr lang="el-GR" smtClean="0"/>
              <a:t>8/5/2020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2B9065-9E57-485F-B9F6-E91193666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3F6AC5-9E1C-4A25-B959-BB7916DF7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2777A-8285-46DC-942E-AA7026BC529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7696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2358A-4D2E-4539-AC7A-CDB32DA3B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D97A9D-DE8B-4422-9D1D-F3207959D1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34181A-79A2-4AF2-B946-161F2209AE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E12E47-5603-4527-8B63-86E6CCF40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1A4D7-CC59-4651-800C-FF127B730E9B}" type="datetimeFigureOut">
              <a:rPr lang="el-GR" smtClean="0"/>
              <a:t>8/5/2020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BD65B4-3430-4016-A29A-4BEE21FA2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726E26-2A48-4AA6-B30E-566052EF8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2777A-8285-46DC-942E-AA7026BC529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21218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4BC41-722A-42A4-AB38-76FF18A1C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DD26AD-E585-4FBF-A9B8-77319E7B28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6BF584-A64A-4D94-8284-942FB8E2E6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9324F7-A9E7-442F-9F43-BDEFB3BDCD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5C748A-5392-49A1-B049-F8D8DC966B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3A2BADA-93AD-4A6F-900D-F18EBA902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1A4D7-CC59-4651-800C-FF127B730E9B}" type="datetimeFigureOut">
              <a:rPr lang="el-GR" smtClean="0"/>
              <a:t>8/5/2020</a:t>
            </a:fld>
            <a:endParaRPr lang="el-G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BD25A21-957A-4BF7-90A4-1ABE48F8D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DEA2BB-2382-4DEC-AC50-E153F6FB1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2777A-8285-46DC-942E-AA7026BC529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38790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A8ACD-C69C-401D-B513-52656957B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50E2E1-039E-4D7F-AAC3-A30AC061E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1A4D7-CC59-4651-800C-FF127B730E9B}" type="datetimeFigureOut">
              <a:rPr lang="el-GR" smtClean="0"/>
              <a:t>8/5/2020</a:t>
            </a:fld>
            <a:endParaRPr lang="el-G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92865A-1CD4-4F35-BEC7-6FF05A5F1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FB14AB-B4BE-4C69-B622-D41CB254F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2777A-8285-46DC-942E-AA7026BC529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3867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E1293E-D75E-495B-A71F-B38B80ACD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1A4D7-CC59-4651-800C-FF127B730E9B}" type="datetimeFigureOut">
              <a:rPr lang="el-GR" smtClean="0"/>
              <a:t>8/5/2020</a:t>
            </a:fld>
            <a:endParaRPr lang="el-G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1C9680-0F22-4111-AC67-4FB630528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E509C0-BA7F-466A-8495-4F83121EC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2777A-8285-46DC-942E-AA7026BC529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67876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8C5EA-6763-4959-9CE3-2B8862A04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2CD7B9-D268-41EC-8443-CB1CDE49AA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61A366-2E5A-44A7-A392-4ADB2C4E8F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DBBE8E-CA9A-4721-B77E-BD150B262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1A4D7-CC59-4651-800C-FF127B730E9B}" type="datetimeFigureOut">
              <a:rPr lang="el-GR" smtClean="0"/>
              <a:t>8/5/2020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F6100F-05D6-4429-848F-C47A689C9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414867-C3C6-48A5-A41A-B552261FE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2777A-8285-46DC-942E-AA7026BC529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12025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1A02E-A005-40E4-A1D4-3925A72BC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4FEE03-128F-4D0E-A2C8-606F096136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DBC334-91AE-4C79-A6B1-D397C49939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3B12FF-08F9-4AC5-94B9-DE5ED5D55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1A4D7-CC59-4651-800C-FF127B730E9B}" type="datetimeFigureOut">
              <a:rPr lang="el-GR" smtClean="0"/>
              <a:t>8/5/2020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A75B7B-58C9-4D23-8FD5-010DD69CB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EADAFA-EC58-47C7-B90F-3203C96D0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2777A-8285-46DC-942E-AA7026BC529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57694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ACDB4B-467E-4351-ADF0-BD6C802E5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A8427B-F2AD-423B-A946-9A71B9601D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FCD27B-DC13-4B80-B34D-D79850AF6A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D1A4D7-CC59-4651-800C-FF127B730E9B}" type="datetimeFigureOut">
              <a:rPr lang="el-GR" smtClean="0"/>
              <a:t>8/5/2020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65E9FF-9130-4D25-AEEA-B1DD042B3A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DC2B76-09BC-4C71-B879-47CC21E75D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12777A-8285-46DC-942E-AA7026BC529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37197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F19DF-34C8-45A8-AC60-ADBED53B6F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4316361" cy="2387600"/>
          </a:xfrm>
        </p:spPr>
        <p:txBody>
          <a:bodyPr/>
          <a:lstStyle/>
          <a:p>
            <a:r>
              <a:rPr lang="el-GR" dirty="0"/>
              <a:t>Μάνα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7E394A-CDF2-4EC7-9293-843F37135E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4316361" cy="1655762"/>
          </a:xfrm>
        </p:spPr>
        <p:txBody>
          <a:bodyPr>
            <a:normAutofit/>
          </a:bodyPr>
          <a:lstStyle/>
          <a:p>
            <a:r>
              <a:rPr lang="el-GR" sz="4800" dirty="0"/>
              <a:t> Μητέρα </a:t>
            </a:r>
          </a:p>
          <a:p>
            <a:r>
              <a:rPr lang="el-GR" sz="4800" dirty="0"/>
              <a:t>Μαμά</a:t>
            </a:r>
          </a:p>
          <a:p>
            <a:endParaRPr lang="el-GR" sz="4800" dirty="0"/>
          </a:p>
          <a:p>
            <a:endParaRPr lang="el-GR" sz="4800" dirty="0"/>
          </a:p>
          <a:p>
            <a:endParaRPr lang="el-GR" sz="4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7C5B08-7325-4875-AED9-CD3D09E87C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162" y="-173038"/>
            <a:ext cx="55206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3392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EA55B-0394-4ADE-9734-4D50D8C00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Το  έχει πάντα δίπλα της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731DCBB-114B-46F6-B821-1B1CA58AC0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180" y="1825625"/>
            <a:ext cx="2893639" cy="4351338"/>
          </a:xfrm>
        </p:spPr>
      </p:pic>
    </p:spTree>
    <p:extLst>
      <p:ext uri="{BB962C8B-B14F-4D97-AF65-F5344CB8AC3E}">
        <p14:creationId xmlns:p14="http://schemas.microsoft.com/office/powerpoint/2010/main" val="12593999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30F99-7408-492F-9D04-0621486C8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 Η Παναγία με το θείο βρέφος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32E98D8-DBAF-4911-A40F-261BFD6946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607" y="1825625"/>
            <a:ext cx="3774785" cy="4351338"/>
          </a:xfrm>
        </p:spPr>
      </p:pic>
    </p:spTree>
    <p:extLst>
      <p:ext uri="{BB962C8B-B14F-4D97-AF65-F5344CB8AC3E}">
        <p14:creationId xmlns:p14="http://schemas.microsoft.com/office/powerpoint/2010/main" val="3070723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64E23-6642-4E37-AF31-FE49E7CBA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Το νανουρίζει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2247632-40D1-45CE-81EB-A34287E44A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951" y="1825625"/>
            <a:ext cx="3246098" cy="4351338"/>
          </a:xfrm>
        </p:spPr>
      </p:pic>
    </p:spTree>
    <p:extLst>
      <p:ext uri="{BB962C8B-B14F-4D97-AF65-F5344CB8AC3E}">
        <p14:creationId xmlns:p14="http://schemas.microsoft.com/office/powerpoint/2010/main" val="35278884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07143-BC62-4C69-8BA3-EFF30821E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Του δίνει ζωή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0AD637E-B786-4864-935F-069CC2F39A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741" y="1825625"/>
            <a:ext cx="3226517" cy="4351338"/>
          </a:xfrm>
        </p:spPr>
      </p:pic>
    </p:spTree>
    <p:extLst>
      <p:ext uri="{BB962C8B-B14F-4D97-AF65-F5344CB8AC3E}">
        <p14:creationId xmlns:p14="http://schemas.microsoft.com/office/powerpoint/2010/main" val="14472473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6559A-DBA3-421B-B474-105EE6E9A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 Το φιλί της μάνας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8A9D0B2-5F31-4E98-9D73-030257AE0F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864" y="1825625"/>
            <a:ext cx="3892271" cy="4351338"/>
          </a:xfrm>
        </p:spPr>
      </p:pic>
    </p:spTree>
    <p:extLst>
      <p:ext uri="{BB962C8B-B14F-4D97-AF65-F5344CB8AC3E}">
        <p14:creationId xmlns:p14="http://schemas.microsoft.com/office/powerpoint/2010/main" val="1026359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297B3-D65B-445F-9325-CC4EA204A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 Η φροντίδα της μάνας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670E92A-78C3-4BBF-9BA9-7C2C66B3D8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414" y="1825625"/>
            <a:ext cx="5439172" cy="4351338"/>
          </a:xfrm>
        </p:spPr>
      </p:pic>
    </p:spTree>
    <p:extLst>
      <p:ext uri="{BB962C8B-B14F-4D97-AF65-F5344CB8AC3E}">
        <p14:creationId xmlns:p14="http://schemas.microsoft.com/office/powerpoint/2010/main" val="41013610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622FA-844B-404A-A43B-EA5FC5F79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            Το γλυκομαλώνει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2AB4D05-663C-4B75-91C8-D834AB9B95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883" y="1825625"/>
            <a:ext cx="5316234" cy="4351338"/>
          </a:xfrm>
        </p:spPr>
      </p:pic>
    </p:spTree>
    <p:extLst>
      <p:ext uri="{BB962C8B-B14F-4D97-AF65-F5344CB8AC3E}">
        <p14:creationId xmlns:p14="http://schemas.microsoft.com/office/powerpoint/2010/main" val="20712348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C9FA8-C128-4909-9DAF-F96195290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Το  λατρεύει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BA9C6F7-CAA7-41BE-A151-968CA33BE5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524" y="1825625"/>
            <a:ext cx="3208951" cy="4351338"/>
          </a:xfrm>
        </p:spPr>
      </p:pic>
    </p:spTree>
    <p:extLst>
      <p:ext uri="{BB962C8B-B14F-4D97-AF65-F5344CB8AC3E}">
        <p14:creationId xmlns:p14="http://schemas.microsoft.com/office/powerpoint/2010/main" val="14707413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85E22-B3B6-4526-A5A9-6963B7053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Του προσφέρει ασφάλεια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125AA9D-2479-4600-86A7-D5FFB79BF5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708" y="1825625"/>
            <a:ext cx="3524583" cy="4351338"/>
          </a:xfrm>
        </p:spPr>
      </p:pic>
    </p:spTree>
    <p:extLst>
      <p:ext uri="{BB962C8B-B14F-4D97-AF65-F5344CB8AC3E}">
        <p14:creationId xmlns:p14="http://schemas.microsoft.com/office/powerpoint/2010/main" val="34841222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BB7BE-7E3D-47AF-9E44-13345DCDB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 Σήμερα γιορτάζει αγκαλιάστε τις όσο πιο σφιχτά μπορείτε.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8E4FE-0A27-406F-B50D-C13E8B4E9C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/>
              <a:t>Πίνακες  εθνικής Πινακοθήκης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64670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1146A-2A62-43F2-AE4E-F40B87232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 Του παιδιού μου το παιδί είναι δύο φορές παιδί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9FA776E-C9DF-44A9-A8F5-F0D1C9BE09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620" y="1825625"/>
            <a:ext cx="3204760" cy="4351338"/>
          </a:xfrm>
        </p:spPr>
      </p:pic>
    </p:spTree>
    <p:extLst>
      <p:ext uri="{BB962C8B-B14F-4D97-AF65-F5344CB8AC3E}">
        <p14:creationId xmlns:p14="http://schemas.microsoft.com/office/powerpoint/2010/main" val="19639082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7E329-9CDD-4FC7-905E-F444749FD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 Η Μάνα φροντίζει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AB61810-3632-48FA-96EF-E97731B59C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998" y="1825625"/>
            <a:ext cx="3344003" cy="4351338"/>
          </a:xfrm>
        </p:spPr>
      </p:pic>
    </p:spTree>
    <p:extLst>
      <p:ext uri="{BB962C8B-B14F-4D97-AF65-F5344CB8AC3E}">
        <p14:creationId xmlns:p14="http://schemas.microsoft.com/office/powerpoint/2010/main" val="1284575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D7725-CEA8-4022-8EEA-B69403B48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  Η μάνα το ταίζει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DB2DD72-E772-45DA-9913-11E81EEA2C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194" y="1825625"/>
            <a:ext cx="2967612" cy="4351338"/>
          </a:xfrm>
        </p:spPr>
      </p:pic>
    </p:spTree>
    <p:extLst>
      <p:ext uri="{BB962C8B-B14F-4D97-AF65-F5344CB8AC3E}">
        <p14:creationId xmlns:p14="http://schemas.microsoft.com/office/powerpoint/2010/main" val="3975280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F4057-D206-408B-8C8F-CA28F7DA9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 Η αγκαλιά της σημαίνει θαλπωρή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6FEEA47-53FB-4452-815E-86C0EA0986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829" y="1825625"/>
            <a:ext cx="5936341" cy="4351338"/>
          </a:xfrm>
        </p:spPr>
      </p:pic>
    </p:spTree>
    <p:extLst>
      <p:ext uri="{BB962C8B-B14F-4D97-AF65-F5344CB8AC3E}">
        <p14:creationId xmlns:p14="http://schemas.microsoft.com/office/powerpoint/2010/main" val="40915872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C856A-6E7D-4FE7-A569-420973534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  Η μάνα το κρατάει πάντα από το χέρι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196C696-FCBF-492B-AB37-03D7B88CA9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092" y="1825625"/>
            <a:ext cx="2895815" cy="4351338"/>
          </a:xfrm>
        </p:spPr>
      </p:pic>
    </p:spTree>
    <p:extLst>
      <p:ext uri="{BB962C8B-B14F-4D97-AF65-F5344CB8AC3E}">
        <p14:creationId xmlns:p14="http://schemas.microsoft.com/office/powerpoint/2010/main" val="1090255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F25B5-A4EE-45B5-842F-652CA0877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Το αγκαλιάζει στην αρρώστεια του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D6DEE4B-0D6B-467F-9ECC-34AB1E450A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422" y="1825625"/>
            <a:ext cx="5629156" cy="4351338"/>
          </a:xfrm>
        </p:spPr>
      </p:pic>
    </p:spTree>
    <p:extLst>
      <p:ext uri="{BB962C8B-B14F-4D97-AF65-F5344CB8AC3E}">
        <p14:creationId xmlns:p14="http://schemas.microsoft.com/office/powerpoint/2010/main" val="28490938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CCC0F-8772-42B7-968D-309A9CF9D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 Το  κοιμίζει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4FF3380-2FE9-48DD-9DDD-5DFBF7D72D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194" y="1825625"/>
            <a:ext cx="3289611" cy="4351338"/>
          </a:xfrm>
        </p:spPr>
      </p:pic>
    </p:spTree>
    <p:extLst>
      <p:ext uri="{BB962C8B-B14F-4D97-AF65-F5344CB8AC3E}">
        <p14:creationId xmlns:p14="http://schemas.microsoft.com/office/powerpoint/2010/main" val="16258935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6D08D-6136-4C8F-9CD9-3E7ECCC6E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Το διασκεδάζει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6532D52-88C8-408B-93C1-0AD7BD7433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532" y="1825625"/>
            <a:ext cx="6592936" cy="4351338"/>
          </a:xfrm>
        </p:spPr>
      </p:pic>
    </p:spTree>
    <p:extLst>
      <p:ext uri="{BB962C8B-B14F-4D97-AF65-F5344CB8AC3E}">
        <p14:creationId xmlns:p14="http://schemas.microsoft.com/office/powerpoint/2010/main" val="28773958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96</Words>
  <Application>Microsoft Office PowerPoint</Application>
  <PresentationFormat>Widescreen</PresentationFormat>
  <Paragraphs>23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Μάνα </vt:lpstr>
      <vt:lpstr> Του παιδιού μου το παιδί είναι δύο φορές παιδί</vt:lpstr>
      <vt:lpstr> Η Μάνα φροντίζει</vt:lpstr>
      <vt:lpstr>  Η μάνα το ταίζει</vt:lpstr>
      <vt:lpstr> Η αγκαλιά της σημαίνει θαλπωρή</vt:lpstr>
      <vt:lpstr>  Η μάνα το κρατάει πάντα από το χέρι</vt:lpstr>
      <vt:lpstr>Το αγκαλιάζει στην αρρώστεια του</vt:lpstr>
      <vt:lpstr> Το  κοιμίζει</vt:lpstr>
      <vt:lpstr>Το διασκεδάζει</vt:lpstr>
      <vt:lpstr>Το  έχει πάντα δίπλα της</vt:lpstr>
      <vt:lpstr> Η Παναγία με το θείο βρέφος</vt:lpstr>
      <vt:lpstr>Το νανουρίζει</vt:lpstr>
      <vt:lpstr>Του δίνει ζωή</vt:lpstr>
      <vt:lpstr> Το φιλί της μάνας</vt:lpstr>
      <vt:lpstr> Η φροντίδα της μάνας</vt:lpstr>
      <vt:lpstr>            Το γλυκομαλώνει</vt:lpstr>
      <vt:lpstr>Το  λατρεύει</vt:lpstr>
      <vt:lpstr>Του προσφέρει ασφάλεια</vt:lpstr>
      <vt:lpstr> Σήμερα γιορτάζει αγκαλιάστε τις όσο πιο σφιχτά μπορείτε.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ΜΠΕΛΙΒΑΝΗ ΚΑΛΛΙΟΠΗ</dc:creator>
  <cp:lastModifiedBy>ΜΠΕΛΙΒΑΝΗ ΚΑΛΛΙΟΠΗ</cp:lastModifiedBy>
  <cp:revision>6</cp:revision>
  <dcterms:created xsi:type="dcterms:W3CDTF">2020-05-04T18:21:09Z</dcterms:created>
  <dcterms:modified xsi:type="dcterms:W3CDTF">2020-05-08T14:22:17Z</dcterms:modified>
</cp:coreProperties>
</file>