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5" r:id="rId4"/>
    <p:sldId id="278" r:id="rId5"/>
    <p:sldId id="279" r:id="rId6"/>
    <p:sldId id="277" r:id="rId7"/>
    <p:sldId id="282" r:id="rId8"/>
    <p:sldId id="272" r:id="rId9"/>
    <p:sldId id="281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DC16F6-280C-459B-A222-E23ED9660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17EEC87-5144-4040-8468-113A92912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0659561-1B38-4B50-BDA0-446AADDDE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E120-70CD-43D5-B406-FE098B7123C1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05DCF50-949A-4BE0-8BCC-9BE870229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9096331-CAAF-4952-A372-C029E9DB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5165-96F3-4849-A1D7-19CB81FE9C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9524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724058-4F99-4464-8AA9-A1E963727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D6C1321-D7AC-4890-B657-44BB3ACBD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7249956-0D28-4AA4-BD86-BDFFE679B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E120-70CD-43D5-B406-FE098B7123C1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E6D635E-27C8-49C2-B9E0-1A9C04A67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ECB89F4-16B6-4127-B707-5A7FEABE8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5165-96F3-4849-A1D7-19CB81FE9C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448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E60911E9-7105-46F3-85DD-1D5C5ABAFF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A3FCFDD-7CC4-4266-9C9A-A16ED8023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598EAA-E585-41E0-9C38-71C12E4F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E120-70CD-43D5-B406-FE098B7123C1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C7234A4-743F-46FF-80D4-475671E23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3E8E076-6053-475D-9EF3-1D5C47084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5165-96F3-4849-A1D7-19CB81FE9C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465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94E189-91C2-401C-904B-EF5AD7B1F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D90392E-B235-4AA6-A21C-7D70152E0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7DAA9A8-5AAE-4FB4-B75E-3B42C1FFF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E120-70CD-43D5-B406-FE098B7123C1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3DB09DF-BECC-4C74-A56B-E22ACC8C8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31BD16A-8530-4859-BF73-10BB0BC85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5165-96F3-4849-A1D7-19CB81FE9C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521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6A5FB4-6A19-4B1F-B07E-59D9021F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5B4F9F0-94B6-4145-B390-5CAB280C7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5AA4981-038E-4C99-83AA-3EC9A85FB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E120-70CD-43D5-B406-FE098B7123C1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0776748-D669-45C9-B1DC-49BA560ED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6E058B8-D88F-42DE-9BCB-6B7281560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5165-96F3-4849-A1D7-19CB81FE9C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559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252965-F7A7-41E3-A56F-CED34EF04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5450E4F-704A-4C8F-BE73-376072201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3DD94D5-724F-48BB-A4B8-60B5714BE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2CE1FE9-ABA7-431A-80D5-26ED7089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E120-70CD-43D5-B406-FE098B7123C1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E172119-0A6C-4738-8482-62CB052E1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A9A3B4F-2489-47C3-931D-DB712DA34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5165-96F3-4849-A1D7-19CB81FE9C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1709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F29A38-A9AE-4072-8DA2-A834D521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31DD2C3-512B-4877-BC3C-D31DD4754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0076E49-04D1-45B9-B793-2BB4A52A5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FB322BC-44FD-48E6-85A6-61EF30A4A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D0C1BFE-494A-4AF9-9A5E-79EDDEF25C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071AE46-3111-4ECA-97B7-5CAFB547A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E120-70CD-43D5-B406-FE098B7123C1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71733BF-589B-46EA-B44D-16E4A372E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D390661-72C7-43B8-9F40-CA3E36A9E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5165-96F3-4849-A1D7-19CB81FE9C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2604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6200F8-E1DB-4FED-B211-820809326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2338CC5-1742-46AA-8BDB-46DDD0418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E120-70CD-43D5-B406-FE098B7123C1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16884B2-59C8-478E-93F2-B6712DC21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1A22AF9-16A7-43B2-9412-B94FF4A30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5165-96F3-4849-A1D7-19CB81FE9C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943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AD4085F4-0A43-4FBB-BBE7-2A9B5C348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E120-70CD-43D5-B406-FE098B7123C1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FCD93E6-C0C6-4944-8DF4-D89F613D8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CC694E6-CF8C-4AB7-999D-3FACE9AC6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5165-96F3-4849-A1D7-19CB81FE9C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5827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942D99-BF22-44FC-B4FF-EC07B077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42E779C-CFC3-4B0F-937C-D7058F126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4298E12-4B72-460F-991B-A4CBC9EB8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71F1DCF-5E8C-4235-A6DC-3E34D03D2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E120-70CD-43D5-B406-FE098B7123C1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A147D0A-2E5D-4896-B13C-5B46AC72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F7C8D9E-E8AD-492F-A117-991D67641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5165-96F3-4849-A1D7-19CB81FE9C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046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11D422-D6D1-47A6-A14A-ACC25062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BBA9A84-F5C8-40E7-87FD-8946C37523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C605AB1-9AE9-42E5-BE81-D58D26B5E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5E09036-2F35-4D40-BC08-F37FC5887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E120-70CD-43D5-B406-FE098B7123C1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D3F7096-70FA-4283-B243-65EB4DD84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D47491F-5FF7-4A2A-9C7E-21FE9AC42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5165-96F3-4849-A1D7-19CB81FE9C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578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F3648BB-D886-4961-B7B6-FFFC6C1F4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E902F61-D938-4744-BD21-4542D0DE7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0FA7894-4FD7-4D4D-8D6B-11FF2C6FD2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0E120-70CD-43D5-B406-FE098B7123C1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A8D2278-5349-4C96-BAA5-A6174ECF59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6B779A1-5ADB-4B6E-A721-8C4117BF0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5165-96F3-4849-A1D7-19CB81FE9C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876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125443-D1E1-4238-B45C-5FB7B5F883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ΟΜΑΔΟΠΟΙΗΣΗ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61A86C4-0CFF-42D2-9BF7-EFABF8F525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Μέρος  2ο</a:t>
            </a:r>
          </a:p>
        </p:txBody>
      </p:sp>
    </p:spTree>
    <p:extLst>
      <p:ext uri="{BB962C8B-B14F-4D97-AF65-F5344CB8AC3E}">
        <p14:creationId xmlns:p14="http://schemas.microsoft.com/office/powerpoint/2010/main" val="2090552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Εικόνα 2">
            <a:extLst>
              <a:ext uri="{FF2B5EF4-FFF2-40B4-BE49-F238E27FC236}">
                <a16:creationId xmlns:a16="http://schemas.microsoft.com/office/drawing/2014/main" id="{3E158F63-E1D0-4075-80AF-0FFA41614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Εικόνα 2">
            <a:extLst>
              <a:ext uri="{FF2B5EF4-FFF2-40B4-BE49-F238E27FC236}">
                <a16:creationId xmlns:a16="http://schemas.microsoft.com/office/drawing/2014/main" id="{D3AC0A67-5FE6-4CB6-9837-D9A76F982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411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Εικόνα 2">
            <a:extLst>
              <a:ext uri="{FF2B5EF4-FFF2-40B4-BE49-F238E27FC236}">
                <a16:creationId xmlns:a16="http://schemas.microsoft.com/office/drawing/2014/main" id="{1F30F7B9-7B5C-452A-BA92-DD4FA95C0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0"/>
            <a:ext cx="6327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Εικόνα 2">
            <a:extLst>
              <a:ext uri="{FF2B5EF4-FFF2-40B4-BE49-F238E27FC236}">
                <a16:creationId xmlns:a16="http://schemas.microsoft.com/office/drawing/2014/main" id="{70524C69-A402-479B-8DE0-1F72922FA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Εικόνα 2">
            <a:extLst>
              <a:ext uri="{FF2B5EF4-FFF2-40B4-BE49-F238E27FC236}">
                <a16:creationId xmlns:a16="http://schemas.microsoft.com/office/drawing/2014/main" id="{F26C6605-E031-4E5C-9DEC-4039F0DEF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Εικόνα 2">
            <a:extLst>
              <a:ext uri="{FF2B5EF4-FFF2-40B4-BE49-F238E27FC236}">
                <a16:creationId xmlns:a16="http://schemas.microsoft.com/office/drawing/2014/main" id="{A547F8F5-79D2-4B72-B1D9-B124FDA80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411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Εικόνα 2">
            <a:extLst>
              <a:ext uri="{FF2B5EF4-FFF2-40B4-BE49-F238E27FC236}">
                <a16:creationId xmlns:a16="http://schemas.microsoft.com/office/drawing/2014/main" id="{E9D2FA15-E3DD-4ED5-B349-6636F03AB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0"/>
            <a:ext cx="916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Εικόνα 2">
            <a:extLst>
              <a:ext uri="{FF2B5EF4-FFF2-40B4-BE49-F238E27FC236}">
                <a16:creationId xmlns:a16="http://schemas.microsoft.com/office/drawing/2014/main" id="{0AED6901-8E3F-48D0-8C58-38C6CD993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</Words>
  <Application>Microsoft Office PowerPoint</Application>
  <PresentationFormat>Ευρεία οθόνη</PresentationFormat>
  <Paragraphs>2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Θέμα του Office</vt:lpstr>
      <vt:lpstr>ΟΜΑΔΟΠΟΙΗΣΗ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ΟΜΑΔΟΠΟΙΗΣΗ</dc:title>
  <dc:creator>1o nipiagogio karlas</dc:creator>
  <cp:lastModifiedBy>1o nipiagogio karlas</cp:lastModifiedBy>
  <cp:revision>4</cp:revision>
  <dcterms:created xsi:type="dcterms:W3CDTF">2021-04-07T10:29:26Z</dcterms:created>
  <dcterms:modified xsi:type="dcterms:W3CDTF">2021-04-07T18:06:26Z</dcterms:modified>
</cp:coreProperties>
</file>