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367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0479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6570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0796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6372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8955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6977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3738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4663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884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6968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922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4314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1114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559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644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23C53-6724-4CDC-B81C-9E8E3F14B6BC}" type="datetimeFigureOut">
              <a:rPr lang="el-GR" smtClean="0"/>
              <a:t>30/4/2025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99953C1-A30D-44C6-9709-0B5DD3AC6D4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201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523" y="0"/>
            <a:ext cx="62421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00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24" b="3649"/>
          <a:stretch/>
        </p:blipFill>
        <p:spPr>
          <a:xfrm>
            <a:off x="2939143" y="0"/>
            <a:ext cx="6298163" cy="6858000"/>
          </a:xfrm>
        </p:spPr>
      </p:pic>
    </p:spTree>
    <p:extLst>
      <p:ext uri="{BB962C8B-B14F-4D97-AF65-F5344CB8AC3E}">
        <p14:creationId xmlns:p14="http://schemas.microsoft.com/office/powerpoint/2010/main" val="365678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40" t="3457" r="440" b="8791"/>
          <a:stretch/>
        </p:blipFill>
        <p:spPr>
          <a:xfrm>
            <a:off x="3265714" y="65314"/>
            <a:ext cx="5570376" cy="6792686"/>
          </a:xfrm>
        </p:spPr>
      </p:pic>
    </p:spTree>
    <p:extLst>
      <p:ext uri="{BB962C8B-B14F-4D97-AF65-F5344CB8AC3E}">
        <p14:creationId xmlns:p14="http://schemas.microsoft.com/office/powerpoint/2010/main" val="268797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85" b="7556"/>
          <a:stretch/>
        </p:blipFill>
        <p:spPr>
          <a:xfrm>
            <a:off x="3181739" y="0"/>
            <a:ext cx="5878285" cy="6850856"/>
          </a:xfrm>
        </p:spPr>
      </p:pic>
    </p:spTree>
    <p:extLst>
      <p:ext uri="{BB962C8B-B14F-4D97-AF65-F5344CB8AC3E}">
        <p14:creationId xmlns:p14="http://schemas.microsoft.com/office/powerpoint/2010/main" val="147990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317" y="0"/>
            <a:ext cx="4982547" cy="6858000"/>
          </a:xfrm>
        </p:spPr>
      </p:pic>
    </p:spTree>
    <p:extLst>
      <p:ext uri="{BB962C8B-B14F-4D97-AF65-F5344CB8AC3E}">
        <p14:creationId xmlns:p14="http://schemas.microsoft.com/office/powerpoint/2010/main" val="277067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ΚΩΝΣΤΑΝΤΙΝΑ ΚΟΥΡΟΥΤΖΙΟΥΔΗ</dc:creator>
  <cp:lastModifiedBy>ΚΩΝΣΤΑΝΤΙΝΑ ΚΟΥΡΟΥΤΖΙΟΥΔΗ</cp:lastModifiedBy>
  <cp:revision>3</cp:revision>
  <dcterms:created xsi:type="dcterms:W3CDTF">2025-04-29T18:28:08Z</dcterms:created>
  <dcterms:modified xsi:type="dcterms:W3CDTF">2025-04-30T15:04:28Z</dcterms:modified>
</cp:coreProperties>
</file>