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3E3-3B88-48D3-B228-7683E0919BE9}" type="datetimeFigureOut">
              <a:rPr lang="el-GR" smtClean="0"/>
              <a:t>13/5/2025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2BA-8991-4B9A-92A3-7AD3FC3A29FC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02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3E3-3B88-48D3-B228-7683E0919BE9}" type="datetimeFigureOut">
              <a:rPr lang="el-GR" smtClean="0"/>
              <a:t>13/5/2025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2BA-8991-4B9A-92A3-7AD3FC3A29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423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3E3-3B88-48D3-B228-7683E0919BE9}" type="datetimeFigureOut">
              <a:rPr lang="el-GR" smtClean="0"/>
              <a:t>13/5/2025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2BA-8991-4B9A-92A3-7AD3FC3A29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525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3E3-3B88-48D3-B228-7683E0919BE9}" type="datetimeFigureOut">
              <a:rPr lang="el-GR" smtClean="0"/>
              <a:t>13/5/2025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2BA-8991-4B9A-92A3-7AD3FC3A29FC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0853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3E3-3B88-48D3-B228-7683E0919BE9}" type="datetimeFigureOut">
              <a:rPr lang="el-GR" smtClean="0"/>
              <a:t>13/5/2025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2BA-8991-4B9A-92A3-7AD3FC3A29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967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3E3-3B88-48D3-B228-7683E0919BE9}" type="datetimeFigureOut">
              <a:rPr lang="el-GR" smtClean="0"/>
              <a:t>13/5/2025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2BA-8991-4B9A-92A3-7AD3FC3A29FC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1430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3E3-3B88-48D3-B228-7683E0919BE9}" type="datetimeFigureOut">
              <a:rPr lang="el-GR" smtClean="0"/>
              <a:t>13/5/2025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2BA-8991-4B9A-92A3-7AD3FC3A29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8074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3E3-3B88-48D3-B228-7683E0919BE9}" type="datetimeFigureOut">
              <a:rPr lang="el-GR" smtClean="0"/>
              <a:t>13/5/2025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2BA-8991-4B9A-92A3-7AD3FC3A29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0839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3E3-3B88-48D3-B228-7683E0919BE9}" type="datetimeFigureOut">
              <a:rPr lang="el-GR" smtClean="0"/>
              <a:t>13/5/2025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2BA-8991-4B9A-92A3-7AD3FC3A29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576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3E3-3B88-48D3-B228-7683E0919BE9}" type="datetimeFigureOut">
              <a:rPr lang="el-GR" smtClean="0"/>
              <a:t>13/5/2025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2BA-8991-4B9A-92A3-7AD3FC3A29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399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3E3-3B88-48D3-B228-7683E0919BE9}" type="datetimeFigureOut">
              <a:rPr lang="el-GR" smtClean="0"/>
              <a:t>13/5/2025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2BA-8991-4B9A-92A3-7AD3FC3A29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034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3E3-3B88-48D3-B228-7683E0919BE9}" type="datetimeFigureOut">
              <a:rPr lang="el-GR" smtClean="0"/>
              <a:t>13/5/2025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2BA-8991-4B9A-92A3-7AD3FC3A29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900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3E3-3B88-48D3-B228-7683E0919BE9}" type="datetimeFigureOut">
              <a:rPr lang="el-GR" smtClean="0"/>
              <a:t>13/5/2025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2BA-8991-4B9A-92A3-7AD3FC3A29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005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3E3-3B88-48D3-B228-7683E0919BE9}" type="datetimeFigureOut">
              <a:rPr lang="el-GR" smtClean="0"/>
              <a:t>13/5/2025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2BA-8991-4B9A-92A3-7AD3FC3A29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68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3E3-3B88-48D3-B228-7683E0919BE9}" type="datetimeFigureOut">
              <a:rPr lang="el-GR" smtClean="0"/>
              <a:t>13/5/2025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2BA-8991-4B9A-92A3-7AD3FC3A29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709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3E3-3B88-48D3-B228-7683E0919BE9}" type="datetimeFigureOut">
              <a:rPr lang="el-GR" smtClean="0"/>
              <a:t>13/5/2025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2BA-8991-4B9A-92A3-7AD3FC3A29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896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3E3-3B88-48D3-B228-7683E0919BE9}" type="datetimeFigureOut">
              <a:rPr lang="el-GR" smtClean="0"/>
              <a:t>13/5/2025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2BA-8991-4B9A-92A3-7AD3FC3A29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354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EFD73E3-3B88-48D3-B228-7683E0919BE9}" type="datetimeFigureOut">
              <a:rPr lang="el-GR" smtClean="0"/>
              <a:t>13/5/2025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1302BA-8991-4B9A-92A3-7AD3FC3A29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662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2721" r="-971" b="14421"/>
          <a:stretch/>
        </p:blipFill>
        <p:spPr>
          <a:xfrm rot="16200000">
            <a:off x="3704254" y="111966"/>
            <a:ext cx="5271797" cy="7585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7662" y="261257"/>
            <a:ext cx="5784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ΦΙΛΗ ΜΑΣ Η ΘΑΛΑΣΣΑ</a:t>
            </a:r>
            <a:endParaRPr lang="el-GR" sz="32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-1820" r="8257" b="1820"/>
          <a:stretch/>
        </p:blipFill>
        <p:spPr>
          <a:xfrm>
            <a:off x="2164702" y="998375"/>
            <a:ext cx="8145625" cy="51745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7682" y="251925"/>
            <a:ext cx="6018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ΜΟΛΥΝΣΗ ΤΗΣ ΘΑΛΑΣΣΑΣ</a:t>
            </a:r>
            <a:endParaRPr lang="el-GR" sz="32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" r="8905"/>
          <a:stretch/>
        </p:blipFill>
        <p:spPr>
          <a:xfrm>
            <a:off x="1922105" y="1282491"/>
            <a:ext cx="8406882" cy="5025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7078" y="205273"/>
            <a:ext cx="10496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ΤΡΟΠΟΙ ΑΝΤΙΜΕΤΩΠΙΣΗΣ  ΤΗΣ ΜΟΛΥΝΣΗΣ ΤΗΣ ΘΑΛΑΣΣΑΣ</a:t>
            </a:r>
            <a:endParaRPr lang="el-GR" sz="32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57" y="923730"/>
            <a:ext cx="8530967" cy="478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2" y="890234"/>
            <a:ext cx="8490857" cy="476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57602" y="-774445"/>
            <a:ext cx="4898569" cy="850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6243" y="-1040364"/>
            <a:ext cx="5131836" cy="930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r="9184"/>
          <a:stretch/>
        </p:blipFill>
        <p:spPr>
          <a:xfrm>
            <a:off x="1875453" y="1235838"/>
            <a:ext cx="8350898" cy="5506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4907" y="158620"/>
            <a:ext cx="9470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ΜΗΝΥΜΑΤΑ ΓΙΑ ΤΗΝ ΠΡΟΣΤΑΣΙΑ ΤΗΣ ΘΑΛΑΣΣΑΣ</a:t>
            </a:r>
            <a:endParaRPr lang="el-GR" sz="32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204</TotalTime>
  <Words>21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ΚΩΝΣΤΑΝΤΙΝΑ ΚΟΥΡΟΥΤΖΙΟΥΔΗ</dc:creator>
  <cp:lastModifiedBy>ΚΩΝΣΤΑΝΤΙΝΑ ΚΟΥΡΟΥΤΖΙΟΥΔΗ</cp:lastModifiedBy>
  <cp:revision>13</cp:revision>
  <dcterms:created xsi:type="dcterms:W3CDTF">2025-05-13T11:35:51Z</dcterms:created>
  <dcterms:modified xsi:type="dcterms:W3CDTF">2025-05-13T15:00:00Z</dcterms:modified>
</cp:coreProperties>
</file>