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annis Lolas" initials="YL" lastIdx="1" clrIdx="0">
    <p:extLst>
      <p:ext uri="{19B8F6BF-5375-455C-9EA6-DF929625EA0E}">
        <p15:presenceInfo xmlns:p15="http://schemas.microsoft.com/office/powerpoint/2012/main" xmlns="" userId="40100873644489a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8" d="100"/>
          <a:sy n="88" d="100"/>
        </p:scale>
        <p:origin x="-422" y="-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D410DAD5-430E-4BEF-9516-0F2F16892B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xmlns="" id="{66A5112E-489D-472E-81EC-1CD872D408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xmlns="" id="{C2B548ED-6468-481D-9AE2-C3C9D40426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D1C37-0AF6-4513-B0CF-5CC07ADB049F}" type="datetimeFigureOut">
              <a:rPr lang="el-GR" smtClean="0"/>
              <a:pPr/>
              <a:t>16/6/2022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xmlns="" id="{CD9A2DC5-814D-4FDB-B0A6-8518F9C721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xmlns="" id="{7D5D9553-2EBE-42A1-8DE9-7742D7871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646D1-E79E-4551-9385-3A7C7C0E459C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654420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A515BE10-3510-4FF4-80E2-FEF462534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xmlns="" id="{C7AC46C4-BB70-48ED-87A2-8629B8F375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xmlns="" id="{1A2F5758-353D-4768-AA3E-4A6D8C50F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D1C37-0AF6-4513-B0CF-5CC07ADB049F}" type="datetimeFigureOut">
              <a:rPr lang="el-GR" smtClean="0"/>
              <a:pPr/>
              <a:t>16/6/2022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xmlns="" id="{F9579DFD-691C-42E8-A64F-37CCF3ED3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xmlns="" id="{39CE2BB9-2937-4B18-9A1F-D7C5EF9EE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646D1-E79E-4551-9385-3A7C7C0E459C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107906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xmlns="" id="{9D733EBD-6F2C-4A93-BDDD-69BDD3F361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xmlns="" id="{DAEF126D-76B8-4D23-AAE2-3EBA6A4B43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xmlns="" id="{02DBB974-21FB-40B7-BB16-3BD00A3F2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D1C37-0AF6-4513-B0CF-5CC07ADB049F}" type="datetimeFigureOut">
              <a:rPr lang="el-GR" smtClean="0"/>
              <a:pPr/>
              <a:t>16/6/2022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xmlns="" id="{517D5071-A4CD-4125-ADDA-069AA90EC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xmlns="" id="{00BA4BF5-9612-457E-9BD1-B2816CF56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646D1-E79E-4551-9385-3A7C7C0E459C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111644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2261458A-3F0C-4015-A31B-92937EADA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5D5BA24F-EABD-4717-AA29-204EAB0A43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xmlns="" id="{7DFD7614-13BD-40FC-B142-5996B170F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D1C37-0AF6-4513-B0CF-5CC07ADB049F}" type="datetimeFigureOut">
              <a:rPr lang="el-GR" smtClean="0"/>
              <a:pPr/>
              <a:t>16/6/2022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xmlns="" id="{CCBEAEFD-C91D-4865-AE19-4E65C8306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xmlns="" id="{28EE5FA2-84E7-4853-A418-6555B259C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646D1-E79E-4551-9385-3A7C7C0E459C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977860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F65B0C18-C1D7-48C3-BDED-FAAC2E01D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xmlns="" id="{43302116-6322-4EF0-8AE4-CFDF343783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xmlns="" id="{50C142D3-4982-4487-9E56-29E00A6992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D1C37-0AF6-4513-B0CF-5CC07ADB049F}" type="datetimeFigureOut">
              <a:rPr lang="el-GR" smtClean="0"/>
              <a:pPr/>
              <a:t>16/6/2022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xmlns="" id="{FEE41606-DAA6-40C6-8886-C3072C77E6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xmlns="" id="{B7D36C85-DC0C-46A4-A58E-CACF6ABDE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646D1-E79E-4551-9385-3A7C7C0E459C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042512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11F68DF8-2D71-4783-AD1D-C2BB36CFF2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0D3AFF07-1F39-4A2A-B14E-23B731C26D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xmlns="" id="{48A37160-0169-49E2-8353-18E34ACBE8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xmlns="" id="{0C6F01C0-F58F-431F-A8D3-CAFC98EFB5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D1C37-0AF6-4513-B0CF-5CC07ADB049F}" type="datetimeFigureOut">
              <a:rPr lang="el-GR" smtClean="0"/>
              <a:pPr/>
              <a:t>16/6/2022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xmlns="" id="{A2CB24D0-1CD8-47AC-8B66-77AF15252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xmlns="" id="{8859264C-E66B-46D4-BBEE-93F991168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646D1-E79E-4551-9385-3A7C7C0E459C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030571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F8331A10-F891-43BD-9306-F3D31C866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xmlns="" id="{FFE3CAEE-D64F-4C8B-912B-42B67B6D2B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xmlns="" id="{F35004B4-C78C-4D78-A444-FABBF62D17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xmlns="" id="{C8ACE176-DCA6-48F6-B9FB-8890D31D44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xmlns="" id="{6AE01458-3AB2-47E9-8744-06053699E1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xmlns="" id="{79F7AA49-F98A-4B30-A051-486F602097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D1C37-0AF6-4513-B0CF-5CC07ADB049F}" type="datetimeFigureOut">
              <a:rPr lang="el-GR" smtClean="0"/>
              <a:pPr/>
              <a:t>16/6/2022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xmlns="" id="{571C2301-7CDD-47D8-AA0F-B1FBC0987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xmlns="" id="{E988A6FA-8F66-43DE-B1DA-7D70D22CD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646D1-E79E-4551-9385-3A7C7C0E459C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853688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BFF82FF3-CD77-4AF0-9A65-3F173BB2C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xmlns="" id="{5A81603D-DF21-4F73-9858-966C28D133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D1C37-0AF6-4513-B0CF-5CC07ADB049F}" type="datetimeFigureOut">
              <a:rPr lang="el-GR" smtClean="0"/>
              <a:pPr/>
              <a:t>16/6/2022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xmlns="" id="{D7B2E617-42BD-4BD4-AE47-5BE4C3BDF5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xmlns="" id="{20B460B5-96FA-40E8-BB84-414641757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646D1-E79E-4551-9385-3A7C7C0E459C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860643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xmlns="" id="{6F39460C-21B5-4688-ADB6-97B746E29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D1C37-0AF6-4513-B0CF-5CC07ADB049F}" type="datetimeFigureOut">
              <a:rPr lang="el-GR" smtClean="0"/>
              <a:pPr/>
              <a:t>16/6/2022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xmlns="" id="{160EBDF9-542B-4345-A879-1D0B8C8C0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xmlns="" id="{5C7FCB34-0634-4856-BD5E-A706043EB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646D1-E79E-4551-9385-3A7C7C0E459C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875070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EB31EAC4-1A22-4B95-8D9E-9265F18B7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EDF7135E-4356-4645-A31C-D7EA204231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xmlns="" id="{E83A0D33-C5E3-4E6A-B57E-F0AADAA6BE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xmlns="" id="{E5353BE8-D588-4EA7-AB8E-B54B462667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D1C37-0AF6-4513-B0CF-5CC07ADB049F}" type="datetimeFigureOut">
              <a:rPr lang="el-GR" smtClean="0"/>
              <a:pPr/>
              <a:t>16/6/2022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xmlns="" id="{79398896-2061-4958-AE28-3DDB12EAD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xmlns="" id="{FEEB3A9E-056A-4A10-892F-8E790BC59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646D1-E79E-4551-9385-3A7C7C0E459C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536603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A56E5157-2471-4787-89F2-F7DFA5906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xmlns="" id="{24A7BEB7-0056-4C2B-A82F-88FF056542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xmlns="" id="{8C39B0C8-3AD9-4C55-AE62-6A9E61D657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xmlns="" id="{C02B7F3F-9911-4A56-90CF-E70A126418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D1C37-0AF6-4513-B0CF-5CC07ADB049F}" type="datetimeFigureOut">
              <a:rPr lang="el-GR" smtClean="0"/>
              <a:pPr/>
              <a:t>16/6/2022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xmlns="" id="{4950F774-9AE4-410E-A47D-C61D3FBF3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xmlns="" id="{B086FF93-C16F-464C-8252-50148EC5F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646D1-E79E-4551-9385-3A7C7C0E459C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415855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xmlns="" id="{DD364E0D-3F12-4F64-9142-B166EC15D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xmlns="" id="{AF1F0474-BE03-4051-B695-D77D748675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xmlns="" id="{34EFED43-0E85-48CD-B5EA-3238B47281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7D1C37-0AF6-4513-B0CF-5CC07ADB049F}" type="datetimeFigureOut">
              <a:rPr lang="el-GR" smtClean="0"/>
              <a:pPr/>
              <a:t>16/6/2022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xmlns="" id="{E1FEA71F-F995-4562-80B1-F72F305752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xmlns="" id="{08D6C739-004F-4691-B209-7B9CA22531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7646D1-E79E-4551-9385-3A7C7C0E459C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384912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>
            <a:extLst>
              <a:ext uri="{FF2B5EF4-FFF2-40B4-BE49-F238E27FC236}">
                <a16:creationId xmlns:a16="http://schemas.microsoft.com/office/drawing/2014/main" xmlns="" id="{F6F7DCC0-C119-4218-94B7-B57DEDEEDD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83395" y="4968321"/>
            <a:ext cx="3225209" cy="1655762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endParaRPr lang="el-GR" dirty="0"/>
          </a:p>
          <a:p>
            <a:r>
              <a:rPr lang="el-GR" i="1" u="sng" dirty="0">
                <a:solidFill>
                  <a:srgbClr val="002060"/>
                </a:solidFill>
              </a:rPr>
              <a:t>Υπεύθυνες νηπιαγωγοί: </a:t>
            </a:r>
          </a:p>
          <a:p>
            <a:r>
              <a:rPr lang="el-GR" b="1" dirty="0">
                <a:solidFill>
                  <a:schemeClr val="accent5">
                    <a:lumMod val="75000"/>
                  </a:schemeClr>
                </a:solidFill>
              </a:rPr>
              <a:t>Παναγιώτα </a:t>
            </a:r>
            <a:r>
              <a:rPr lang="el-GR" b="1" dirty="0" err="1">
                <a:solidFill>
                  <a:schemeClr val="accent5">
                    <a:lumMod val="75000"/>
                  </a:schemeClr>
                </a:solidFill>
              </a:rPr>
              <a:t>Κονταράκη</a:t>
            </a:r>
            <a:r>
              <a:rPr lang="el-GR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  <a:p>
            <a:r>
              <a:rPr lang="el-GR" b="1" dirty="0">
                <a:solidFill>
                  <a:schemeClr val="accent5">
                    <a:lumMod val="75000"/>
                  </a:schemeClr>
                </a:solidFill>
              </a:rPr>
              <a:t>Γεωργία </a:t>
            </a:r>
            <a:r>
              <a:rPr lang="el-GR" b="1" dirty="0" err="1">
                <a:solidFill>
                  <a:schemeClr val="accent5">
                    <a:lumMod val="75000"/>
                  </a:schemeClr>
                </a:solidFill>
              </a:rPr>
              <a:t>Σμαριανάκη</a:t>
            </a:r>
            <a:r>
              <a:rPr lang="el-GR" b="1" dirty="0">
                <a:solidFill>
                  <a:schemeClr val="accent5">
                    <a:lumMod val="75000"/>
                  </a:schemeClr>
                </a:solidFill>
              </a:rPr>
              <a:t>    </a:t>
            </a:r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xmlns="" id="{19FFA9C5-9F7E-4A9A-8D03-9DB712AAF333}"/>
              </a:ext>
            </a:extLst>
          </p:cNvPr>
          <p:cNvSpPr/>
          <p:nvPr/>
        </p:nvSpPr>
        <p:spPr>
          <a:xfrm>
            <a:off x="858559" y="951614"/>
            <a:ext cx="10262232" cy="473975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0" cap="none" spc="0" dirty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15</a:t>
            </a:r>
            <a:r>
              <a:rPr lang="el-GR" sz="5400" b="0" cap="none" spc="0" baseline="30000" dirty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ο</a:t>
            </a:r>
            <a:r>
              <a:rPr lang="el-GR" sz="5400" b="0" cap="none" spc="0" dirty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 Νηπιαγωγείο Γλυφάδας</a:t>
            </a:r>
          </a:p>
          <a:p>
            <a:pPr algn="ctr"/>
            <a:endParaRPr kumimoji="0" lang="el-GR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elvetica Neue"/>
              <a:ea typeface="+mj-ea"/>
              <a:cs typeface="+mj-cs"/>
            </a:endParaRPr>
          </a:p>
          <a:p>
            <a:pPr algn="ctr"/>
            <a:r>
              <a:rPr kumimoji="0" lang="el-GR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 Neue"/>
                <a:ea typeface="+mj-ea"/>
                <a:cs typeface="+mj-cs"/>
              </a:rPr>
              <a:t>«ΕΙΡΗΝΗ ΞΑΝΑ!»</a:t>
            </a:r>
            <a:r>
              <a:rPr kumimoji="0" lang="el-GR" sz="59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 Neue"/>
                <a:ea typeface="+mj-ea"/>
                <a:cs typeface="+mj-cs"/>
              </a:rPr>
              <a:t/>
            </a:r>
            <a:br>
              <a:rPr kumimoji="0" lang="el-GR" sz="59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 Neue"/>
                <a:ea typeface="+mj-ea"/>
                <a:cs typeface="+mj-cs"/>
              </a:rPr>
            </a:b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Helvetica Neue"/>
                <a:ea typeface="+mj-ea"/>
                <a:cs typeface="+mj-cs"/>
              </a:rPr>
              <a:t>«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Helvetica Neue"/>
                <a:ea typeface="+mj-ea"/>
                <a:cs typeface="+mj-cs"/>
              </a:rPr>
              <a:t>M</a:t>
            </a:r>
            <a:r>
              <a:rPr kumimoji="0" lang="el-GR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Helvetica Neue"/>
                <a:ea typeface="+mj-ea"/>
                <a:cs typeface="+mj-cs"/>
              </a:rPr>
              <a:t>ικρές</a:t>
            </a: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Helvetica Neue"/>
                <a:ea typeface="+mj-ea"/>
                <a:cs typeface="+mj-cs"/>
              </a:rPr>
              <a:t> ηλιαχτίδες ενδυνάμωσης και φροντίδας από τον …πόλεμο»</a:t>
            </a:r>
            <a:r>
              <a:rPr kumimoji="0" lang="el-GR" sz="5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Helvetica Neue"/>
                <a:ea typeface="+mj-ea"/>
                <a:cs typeface="+mj-cs"/>
              </a:rPr>
              <a:t/>
            </a:r>
            <a:br>
              <a:rPr kumimoji="0" lang="el-GR" sz="5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Helvetica Neue"/>
                <a:ea typeface="+mj-ea"/>
                <a:cs typeface="+mj-cs"/>
              </a:rPr>
            </a:br>
            <a:endParaRPr kumimoji="0" lang="el-GR" sz="54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Helvetica Neue"/>
              <a:ea typeface="+mj-ea"/>
              <a:cs typeface="+mj-cs"/>
            </a:endParaRPr>
          </a:p>
          <a:p>
            <a:pPr algn="ctr"/>
            <a:r>
              <a:rPr kumimoji="0" lang="el-GR" sz="1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elvetica Neue"/>
                <a:ea typeface="+mj-ea"/>
                <a:cs typeface="+mj-cs"/>
              </a:rPr>
              <a:t>Μάρτιος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elvetica Neue"/>
                <a:ea typeface="+mj-ea"/>
                <a:cs typeface="+mj-cs"/>
              </a:rPr>
              <a:t> </a:t>
            </a:r>
            <a:r>
              <a:rPr kumimoji="0" lang="el-GR" sz="1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elvetica Neue"/>
                <a:ea typeface="+mj-ea"/>
                <a:cs typeface="+mj-cs"/>
              </a:rPr>
              <a:t>-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elvetica Neue"/>
                <a:ea typeface="+mj-ea"/>
                <a:cs typeface="+mj-cs"/>
              </a:rPr>
              <a:t> </a:t>
            </a:r>
            <a:r>
              <a:rPr kumimoji="0" lang="el-GR" sz="1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elvetica Neue"/>
                <a:ea typeface="+mj-ea"/>
                <a:cs typeface="+mj-cs"/>
              </a:rPr>
              <a:t>Απρίλιος 2022</a:t>
            </a:r>
            <a:endParaRPr lang="el-GR" sz="2000" b="1" cap="none" spc="0" dirty="0">
              <a:ln w="0"/>
              <a:solidFill>
                <a:schemeClr val="accent5">
                  <a:lumMod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endParaRPr lang="el-GR" sz="4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r"/>
            <a:endParaRPr lang="el-GR" sz="32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335443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3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>
            <a:extLst>
              <a:ext uri="{FF2B5EF4-FFF2-40B4-BE49-F238E27FC236}">
                <a16:creationId xmlns:a16="http://schemas.microsoft.com/office/drawing/2014/main" xmlns="" id="{43EDEB7D-BD78-4A34-9A85-476BECA5797A}"/>
              </a:ext>
            </a:extLst>
          </p:cNvPr>
          <p:cNvSpPr/>
          <p:nvPr/>
        </p:nvSpPr>
        <p:spPr>
          <a:xfrm>
            <a:off x="3522774" y="668272"/>
            <a:ext cx="479810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6000" dirty="0">
                <a:ln w="0"/>
                <a:solidFill>
                  <a:schemeClr val="accent1"/>
                </a:solidFill>
                <a:effectLst>
                  <a:outerShdw blurRad="431800" dist="406400" dir="5400000" algn="ctr" rotWithShape="0">
                    <a:srgbClr val="6E747A">
                      <a:alpha val="43000"/>
                    </a:srgbClr>
                  </a:outerShdw>
                </a:effectLst>
              </a:rPr>
              <a:t>ΕΙΡΗΝΗ ΞΑΝΑ!</a:t>
            </a:r>
            <a:endParaRPr lang="el-GR" sz="6000" b="0" cap="none" spc="0" dirty="0">
              <a:ln w="0"/>
              <a:solidFill>
                <a:schemeClr val="accent1"/>
              </a:solidFill>
              <a:effectLst>
                <a:outerShdw blurRad="431800" dist="406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Ορθογώνιο 6">
            <a:extLst>
              <a:ext uri="{FF2B5EF4-FFF2-40B4-BE49-F238E27FC236}">
                <a16:creationId xmlns:a16="http://schemas.microsoft.com/office/drawing/2014/main" xmlns="" id="{FE0570E7-BA6E-4A3D-8994-E0E243A880B4}"/>
              </a:ext>
            </a:extLst>
          </p:cNvPr>
          <p:cNvSpPr/>
          <p:nvPr/>
        </p:nvSpPr>
        <p:spPr>
          <a:xfrm>
            <a:off x="2388246" y="2677794"/>
            <a:ext cx="7662931" cy="31393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Ο δρόμος της προσφυγιάς και η ειρήνη,</a:t>
            </a:r>
          </a:p>
          <a:p>
            <a:pPr algn="ctr"/>
            <a:r>
              <a:rPr lang="el-GR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όπως αποτυπώνονται,</a:t>
            </a:r>
          </a:p>
          <a:p>
            <a:pPr algn="ctr"/>
            <a:r>
              <a:rPr lang="el-GR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μέσα από τα μάτια </a:t>
            </a:r>
            <a:br>
              <a:rPr lang="el-GR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el-GR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των μαθητών/τριών </a:t>
            </a:r>
          </a:p>
          <a:p>
            <a:pPr algn="ctr"/>
            <a:r>
              <a:rPr lang="el-GR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του 15</a:t>
            </a:r>
            <a:r>
              <a:rPr lang="el-GR" sz="3600" baseline="30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ου</a:t>
            </a:r>
            <a:r>
              <a:rPr lang="el-GR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Νηπιαγωγείου Γλυφάδας.</a:t>
            </a:r>
            <a:r>
              <a:rPr lang="el-GR" sz="5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endParaRPr lang="el-GR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xmlns="" id="{F7137CAD-5162-4B0F-9992-A274C0AA3885}"/>
              </a:ext>
            </a:extLst>
          </p:cNvPr>
          <p:cNvSpPr/>
          <p:nvPr/>
        </p:nvSpPr>
        <p:spPr>
          <a:xfrm>
            <a:off x="1858925" y="2244576"/>
            <a:ext cx="8474150" cy="3572539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xmlns="" id="{98835764-6972-4777-91EF-D7FEB163C6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87266" y="159681"/>
            <a:ext cx="2917508" cy="1875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366407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2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xmlns="" id="{47F1AD7A-DFCF-43EE-9D94-466C4B1A6CB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21941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xmlns="" id="{E2B35E8A-E1B4-49DF-BA43-9DCAC9919F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965916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>
            <a:alphaModFix amt="42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 3">
            <a:extLst>
              <a:ext uri="{FF2B5EF4-FFF2-40B4-BE49-F238E27FC236}">
                <a16:creationId xmlns:a16="http://schemas.microsoft.com/office/drawing/2014/main" xmlns="" id="{2C1499C1-A39A-456A-A0E7-898E140CD4D7}"/>
              </a:ext>
            </a:extLst>
          </p:cNvPr>
          <p:cNvSpPr/>
          <p:nvPr/>
        </p:nvSpPr>
        <p:spPr>
          <a:xfrm>
            <a:off x="239379" y="1050538"/>
            <a:ext cx="5025358" cy="50167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320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Αφού διαβάσαμε το ποίημα </a:t>
            </a:r>
            <a:br>
              <a:rPr lang="el-GR" sz="320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el-GR" sz="320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της Αγγελικής Μάνου </a:t>
            </a:r>
            <a:br>
              <a:rPr lang="el-GR" sz="320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el-GR" sz="32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«Κορδέλα ΕΙΡΗΝΗΣ», </a:t>
            </a:r>
            <a:r>
              <a:rPr lang="el-GR" sz="320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/>
            </a:r>
            <a:br>
              <a:rPr lang="el-GR" sz="320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el-GR" sz="320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φτιάξαμε τη δική μας </a:t>
            </a:r>
            <a:br>
              <a:rPr lang="el-GR" sz="320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el-GR" sz="320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κορδέλα ειρήνης, </a:t>
            </a:r>
            <a:br>
              <a:rPr lang="el-GR" sz="320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el-GR" sz="320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με την ευχή να αγκαλιάσει </a:t>
            </a:r>
            <a:br>
              <a:rPr lang="el-GR" sz="320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el-GR" sz="320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τα παιδιά όλου του κόσμου, </a:t>
            </a:r>
            <a:br>
              <a:rPr lang="el-GR" sz="320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el-GR" sz="320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να ακούσουν όλοι,</a:t>
            </a:r>
          </a:p>
          <a:p>
            <a:pPr algn="ctr"/>
            <a:r>
              <a:rPr lang="el-GR" sz="320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πως </a:t>
            </a:r>
            <a:br>
              <a:rPr lang="el-GR" sz="320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el-GR" sz="32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θέλουμε</a:t>
            </a:r>
            <a:r>
              <a:rPr lang="el-GR" sz="3200" b="1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l-GR" sz="32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ΕΙΡΗΝΗ ΞΑΝΑ!</a:t>
            </a:r>
            <a:endParaRPr lang="el-GR" sz="3200" b="1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xmlns="" id="{95B1FCA1-C59A-4833-97DE-B13C791D01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30537" y="0"/>
            <a:ext cx="62614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399846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>
            <a:alphaModFix amt="42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xmlns="" id="{3BC62E2F-D2A2-4755-B3BD-6D612333791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3950"/>
            <a:ext cx="12212041" cy="683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02189651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38</Words>
  <Application>Microsoft Office PowerPoint</Application>
  <PresentationFormat>Προσαρμογή</PresentationFormat>
  <Paragraphs>15</Paragraphs>
  <Slides>6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6</vt:i4>
      </vt:variant>
    </vt:vector>
  </HeadingPairs>
  <TitlesOfParts>
    <vt:vector size="7" baseType="lpstr">
      <vt:lpstr>Θέμα του Office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Yannis Lolas</dc:creator>
  <cp:lastModifiedBy>User</cp:lastModifiedBy>
  <cp:revision>5</cp:revision>
  <dcterms:created xsi:type="dcterms:W3CDTF">2022-04-10T06:50:27Z</dcterms:created>
  <dcterms:modified xsi:type="dcterms:W3CDTF">2022-06-16T08:25:38Z</dcterms:modified>
</cp:coreProperties>
</file>